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90" r:id="rId1"/>
  </p:sldMasterIdLst>
  <p:notesMasterIdLst>
    <p:notesMasterId r:id="rId24"/>
  </p:notesMasterIdLst>
  <p:sldIdLst>
    <p:sldId id="256" r:id="rId2"/>
    <p:sldId id="257" r:id="rId3"/>
    <p:sldId id="279" r:id="rId4"/>
    <p:sldId id="259" r:id="rId5"/>
    <p:sldId id="263" r:id="rId6"/>
    <p:sldId id="264" r:id="rId7"/>
    <p:sldId id="278" r:id="rId8"/>
    <p:sldId id="260" r:id="rId9"/>
    <p:sldId id="262" r:id="rId10"/>
    <p:sldId id="280" r:id="rId11"/>
    <p:sldId id="265" r:id="rId12"/>
    <p:sldId id="266" r:id="rId13"/>
    <p:sldId id="281" r:id="rId14"/>
    <p:sldId id="268"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rial Narrow" panose="020B0606020202030204" pitchFamily="34" charset="0"/>
      <p:regular r:id="rId25"/>
      <p:bold r:id="rId26"/>
      <p:italic r:id="rId27"/>
      <p:boldItalic r:id="rId28"/>
    </p:embeddedFont>
    <p:embeddedFont>
      <p:font typeface="Gill Sans MT" panose="020B0502020104020203" pitchFamily="34" charset="0"/>
      <p:regular r:id="rId29"/>
      <p:bold r:id="rId30"/>
      <p:italic r:id="rId31"/>
      <p:boldItalic r:id="rId32"/>
    </p:embeddedFont>
    <p:embeddedFont>
      <p:font typeface="Wingdings 2" panose="05020102010507070707" pitchFamily="18" charset="2"/>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NMZMoVqtZe/rHvW0dJOBzdwI7y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gela Kuma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76"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customschemas.google.com/relationships/presentationmetadata" Target="metadata"/></Relationships>
</file>

<file path=ppt/diagrams/_rels/data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BA669-972C-4F52-901E-5D685568C71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D1A6B6-0B3D-4F04-9B4A-D56A2A5ECBEC}">
      <dgm:prSet/>
      <dgm:spPr>
        <a:solidFill>
          <a:schemeClr val="accent2"/>
        </a:solidFill>
      </dgm:spPr>
      <dgm:t>
        <a:bodyPr/>
        <a:lstStyle/>
        <a:p>
          <a:r>
            <a:rPr lang="en-US" b="1" dirty="0"/>
            <a:t>Jacob </a:t>
          </a:r>
          <a:r>
            <a:rPr lang="en-US" b="1" dirty="0" err="1"/>
            <a:t>Zebker</a:t>
          </a:r>
          <a:endParaRPr lang="en-US" dirty="0"/>
        </a:p>
      </dgm:t>
    </dgm:pt>
    <dgm:pt modelId="{1F454FC6-0795-4181-9636-5F39026E2B65}" type="parTrans" cxnId="{DE52B4E4-9104-463D-8547-971EA3E2B232}">
      <dgm:prSet/>
      <dgm:spPr/>
      <dgm:t>
        <a:bodyPr/>
        <a:lstStyle/>
        <a:p>
          <a:endParaRPr lang="en-US"/>
        </a:p>
      </dgm:t>
    </dgm:pt>
    <dgm:pt modelId="{397BDA23-BF85-43A6-91F3-012562F1F20C}" type="sibTrans" cxnId="{DE52B4E4-9104-463D-8547-971EA3E2B232}">
      <dgm:prSet/>
      <dgm:spPr/>
      <dgm:t>
        <a:bodyPr/>
        <a:lstStyle/>
        <a:p>
          <a:endParaRPr lang="en-US"/>
        </a:p>
      </dgm:t>
    </dgm:pt>
    <dgm:pt modelId="{8C225AB9-5802-46E6-95BD-5B8593BA7E92}">
      <dgm:prSet/>
      <dgm:spPr>
        <a:solidFill>
          <a:schemeClr val="accent2"/>
        </a:solidFill>
      </dgm:spPr>
      <dgm:t>
        <a:bodyPr/>
        <a:lstStyle/>
        <a:p>
          <a:r>
            <a:rPr lang="en-US" b="1" dirty="0"/>
            <a:t>Kellen Schmitz</a:t>
          </a:r>
          <a:endParaRPr lang="en-US" dirty="0"/>
        </a:p>
      </dgm:t>
    </dgm:pt>
    <dgm:pt modelId="{2534FEEF-637E-46DA-846F-E6BF916DAAF9}" type="parTrans" cxnId="{3B3B29D3-B2C5-4813-859D-0E23D314695E}">
      <dgm:prSet/>
      <dgm:spPr/>
      <dgm:t>
        <a:bodyPr/>
        <a:lstStyle/>
        <a:p>
          <a:endParaRPr lang="en-US"/>
        </a:p>
      </dgm:t>
    </dgm:pt>
    <dgm:pt modelId="{B80DAF03-07B5-40BB-915B-8747C680BB1F}" type="sibTrans" cxnId="{3B3B29D3-B2C5-4813-859D-0E23D314695E}">
      <dgm:prSet/>
      <dgm:spPr/>
      <dgm:t>
        <a:bodyPr/>
        <a:lstStyle/>
        <a:p>
          <a:endParaRPr lang="en-US"/>
        </a:p>
      </dgm:t>
    </dgm:pt>
    <dgm:pt modelId="{4A9DDBCE-EAC5-42AE-887D-C94AA29EC521}">
      <dgm:prSet/>
      <dgm:spPr>
        <a:solidFill>
          <a:schemeClr val="accent2"/>
        </a:solidFill>
      </dgm:spPr>
      <dgm:t>
        <a:bodyPr/>
        <a:lstStyle/>
        <a:p>
          <a:r>
            <a:rPr lang="en-US" b="1" dirty="0"/>
            <a:t>Chung In Ngan </a:t>
          </a:r>
          <a:endParaRPr lang="en-US" dirty="0"/>
        </a:p>
      </dgm:t>
    </dgm:pt>
    <dgm:pt modelId="{1A1FB9C4-A9E9-4D0D-A7A6-3C7914770E81}" type="parTrans" cxnId="{A7F6DE99-6567-4C14-8AF3-12840793ADA8}">
      <dgm:prSet/>
      <dgm:spPr/>
      <dgm:t>
        <a:bodyPr/>
        <a:lstStyle/>
        <a:p>
          <a:endParaRPr lang="en-US"/>
        </a:p>
      </dgm:t>
    </dgm:pt>
    <dgm:pt modelId="{F3C1DFAE-70B9-4C1F-B063-A3EA4D9434D1}" type="sibTrans" cxnId="{A7F6DE99-6567-4C14-8AF3-12840793ADA8}">
      <dgm:prSet/>
      <dgm:spPr/>
      <dgm:t>
        <a:bodyPr/>
        <a:lstStyle/>
        <a:p>
          <a:endParaRPr lang="en-US"/>
        </a:p>
      </dgm:t>
    </dgm:pt>
    <dgm:pt modelId="{2D69BAEB-334A-44AA-ACD7-8586AB4F3A7E}">
      <dgm:prSet/>
      <dgm:spPr>
        <a:solidFill>
          <a:schemeClr val="accent2"/>
        </a:solidFill>
      </dgm:spPr>
      <dgm:t>
        <a:bodyPr/>
        <a:lstStyle/>
        <a:p>
          <a:r>
            <a:rPr lang="en-US" b="1" dirty="0"/>
            <a:t>Angela Kumar</a:t>
          </a:r>
          <a:endParaRPr lang="en-US" dirty="0"/>
        </a:p>
      </dgm:t>
    </dgm:pt>
    <dgm:pt modelId="{7114B3E1-87E3-4982-89A2-12F2D2B87F34}" type="parTrans" cxnId="{8CA91A8F-CEAC-48DA-A15C-194E58E745D1}">
      <dgm:prSet/>
      <dgm:spPr/>
      <dgm:t>
        <a:bodyPr/>
        <a:lstStyle/>
        <a:p>
          <a:endParaRPr lang="en-US"/>
        </a:p>
      </dgm:t>
    </dgm:pt>
    <dgm:pt modelId="{B819F73A-A03B-4206-82F4-8D5444F87326}" type="sibTrans" cxnId="{8CA91A8F-CEAC-48DA-A15C-194E58E745D1}">
      <dgm:prSet/>
      <dgm:spPr/>
      <dgm:t>
        <a:bodyPr/>
        <a:lstStyle/>
        <a:p>
          <a:endParaRPr lang="en-US"/>
        </a:p>
      </dgm:t>
    </dgm:pt>
    <dgm:pt modelId="{D5ED3046-6063-43C3-804C-2E5D0F99E123}" type="pres">
      <dgm:prSet presAssocID="{193BA669-972C-4F52-901E-5D685568C718}" presName="linear" presStyleCnt="0">
        <dgm:presLayoutVars>
          <dgm:animLvl val="lvl"/>
          <dgm:resizeHandles val="exact"/>
        </dgm:presLayoutVars>
      </dgm:prSet>
      <dgm:spPr/>
    </dgm:pt>
    <dgm:pt modelId="{4FF8F0CA-8C05-4DEB-BAA7-51243993AB45}" type="pres">
      <dgm:prSet presAssocID="{12D1A6B6-0B3D-4F04-9B4A-D56A2A5ECBEC}" presName="parentText" presStyleLbl="node1" presStyleIdx="0" presStyleCnt="4">
        <dgm:presLayoutVars>
          <dgm:chMax val="0"/>
          <dgm:bulletEnabled val="1"/>
        </dgm:presLayoutVars>
      </dgm:prSet>
      <dgm:spPr/>
    </dgm:pt>
    <dgm:pt modelId="{F587AF9F-4A31-4029-AAC1-460C0B7CF88D}" type="pres">
      <dgm:prSet presAssocID="{397BDA23-BF85-43A6-91F3-012562F1F20C}" presName="spacer" presStyleCnt="0"/>
      <dgm:spPr/>
    </dgm:pt>
    <dgm:pt modelId="{79FABD85-808D-4E5D-9F92-D4F084A5B91B}" type="pres">
      <dgm:prSet presAssocID="{8C225AB9-5802-46E6-95BD-5B8593BA7E92}" presName="parentText" presStyleLbl="node1" presStyleIdx="1" presStyleCnt="4">
        <dgm:presLayoutVars>
          <dgm:chMax val="0"/>
          <dgm:bulletEnabled val="1"/>
        </dgm:presLayoutVars>
      </dgm:prSet>
      <dgm:spPr/>
    </dgm:pt>
    <dgm:pt modelId="{64A71858-2F95-4F4D-BAEB-9FED73F61C0C}" type="pres">
      <dgm:prSet presAssocID="{B80DAF03-07B5-40BB-915B-8747C680BB1F}" presName="spacer" presStyleCnt="0"/>
      <dgm:spPr/>
    </dgm:pt>
    <dgm:pt modelId="{35B9D856-5089-4C24-82EC-CC36A49C439E}" type="pres">
      <dgm:prSet presAssocID="{4A9DDBCE-EAC5-42AE-887D-C94AA29EC521}" presName="parentText" presStyleLbl="node1" presStyleIdx="2" presStyleCnt="4">
        <dgm:presLayoutVars>
          <dgm:chMax val="0"/>
          <dgm:bulletEnabled val="1"/>
        </dgm:presLayoutVars>
      </dgm:prSet>
      <dgm:spPr/>
    </dgm:pt>
    <dgm:pt modelId="{438056CA-9D74-4E8A-8570-D51E76D78C44}" type="pres">
      <dgm:prSet presAssocID="{F3C1DFAE-70B9-4C1F-B063-A3EA4D9434D1}" presName="spacer" presStyleCnt="0"/>
      <dgm:spPr/>
    </dgm:pt>
    <dgm:pt modelId="{8F2C530F-6E9F-49F8-9F11-1A3EDD56A3C5}" type="pres">
      <dgm:prSet presAssocID="{2D69BAEB-334A-44AA-ACD7-8586AB4F3A7E}" presName="parentText" presStyleLbl="node1" presStyleIdx="3" presStyleCnt="4">
        <dgm:presLayoutVars>
          <dgm:chMax val="0"/>
          <dgm:bulletEnabled val="1"/>
        </dgm:presLayoutVars>
      </dgm:prSet>
      <dgm:spPr/>
    </dgm:pt>
  </dgm:ptLst>
  <dgm:cxnLst>
    <dgm:cxn modelId="{143A751C-4C64-4128-9E12-673A3106588E}" type="presOf" srcId="{12D1A6B6-0B3D-4F04-9B4A-D56A2A5ECBEC}" destId="{4FF8F0CA-8C05-4DEB-BAA7-51243993AB45}" srcOrd="0" destOrd="0" presId="urn:microsoft.com/office/officeart/2005/8/layout/vList2"/>
    <dgm:cxn modelId="{81652545-3B27-4F19-8520-6EBF73AF4808}" type="presOf" srcId="{2D69BAEB-334A-44AA-ACD7-8586AB4F3A7E}" destId="{8F2C530F-6E9F-49F8-9F11-1A3EDD56A3C5}" srcOrd="0" destOrd="0" presId="urn:microsoft.com/office/officeart/2005/8/layout/vList2"/>
    <dgm:cxn modelId="{C4714E80-062C-4388-80DE-FB594C74052B}" type="presOf" srcId="{8C225AB9-5802-46E6-95BD-5B8593BA7E92}" destId="{79FABD85-808D-4E5D-9F92-D4F084A5B91B}" srcOrd="0" destOrd="0" presId="urn:microsoft.com/office/officeart/2005/8/layout/vList2"/>
    <dgm:cxn modelId="{AC4EA282-2E78-4408-90B7-49271A51D7A5}" type="presOf" srcId="{193BA669-972C-4F52-901E-5D685568C718}" destId="{D5ED3046-6063-43C3-804C-2E5D0F99E123}" srcOrd="0" destOrd="0" presId="urn:microsoft.com/office/officeart/2005/8/layout/vList2"/>
    <dgm:cxn modelId="{8007D48A-5A64-4269-B36D-6F1D22BF36E3}" type="presOf" srcId="{4A9DDBCE-EAC5-42AE-887D-C94AA29EC521}" destId="{35B9D856-5089-4C24-82EC-CC36A49C439E}" srcOrd="0" destOrd="0" presId="urn:microsoft.com/office/officeart/2005/8/layout/vList2"/>
    <dgm:cxn modelId="{8CA91A8F-CEAC-48DA-A15C-194E58E745D1}" srcId="{193BA669-972C-4F52-901E-5D685568C718}" destId="{2D69BAEB-334A-44AA-ACD7-8586AB4F3A7E}" srcOrd="3" destOrd="0" parTransId="{7114B3E1-87E3-4982-89A2-12F2D2B87F34}" sibTransId="{B819F73A-A03B-4206-82F4-8D5444F87326}"/>
    <dgm:cxn modelId="{A7F6DE99-6567-4C14-8AF3-12840793ADA8}" srcId="{193BA669-972C-4F52-901E-5D685568C718}" destId="{4A9DDBCE-EAC5-42AE-887D-C94AA29EC521}" srcOrd="2" destOrd="0" parTransId="{1A1FB9C4-A9E9-4D0D-A7A6-3C7914770E81}" sibTransId="{F3C1DFAE-70B9-4C1F-B063-A3EA4D9434D1}"/>
    <dgm:cxn modelId="{3B3B29D3-B2C5-4813-859D-0E23D314695E}" srcId="{193BA669-972C-4F52-901E-5D685568C718}" destId="{8C225AB9-5802-46E6-95BD-5B8593BA7E92}" srcOrd="1" destOrd="0" parTransId="{2534FEEF-637E-46DA-846F-E6BF916DAAF9}" sibTransId="{B80DAF03-07B5-40BB-915B-8747C680BB1F}"/>
    <dgm:cxn modelId="{DE52B4E4-9104-463D-8547-971EA3E2B232}" srcId="{193BA669-972C-4F52-901E-5D685568C718}" destId="{12D1A6B6-0B3D-4F04-9B4A-D56A2A5ECBEC}" srcOrd="0" destOrd="0" parTransId="{1F454FC6-0795-4181-9636-5F39026E2B65}" sibTransId="{397BDA23-BF85-43A6-91F3-012562F1F20C}"/>
    <dgm:cxn modelId="{2D1FE81E-C0AA-4BCC-90A4-708C50BCAB30}" type="presParOf" srcId="{D5ED3046-6063-43C3-804C-2E5D0F99E123}" destId="{4FF8F0CA-8C05-4DEB-BAA7-51243993AB45}" srcOrd="0" destOrd="0" presId="urn:microsoft.com/office/officeart/2005/8/layout/vList2"/>
    <dgm:cxn modelId="{A2D9827A-94C4-4B30-9B2F-E6C3F1FDE4F6}" type="presParOf" srcId="{D5ED3046-6063-43C3-804C-2E5D0F99E123}" destId="{F587AF9F-4A31-4029-AAC1-460C0B7CF88D}" srcOrd="1" destOrd="0" presId="urn:microsoft.com/office/officeart/2005/8/layout/vList2"/>
    <dgm:cxn modelId="{2C50F03A-02EB-4C04-BDB9-09BD1FDFD0E6}" type="presParOf" srcId="{D5ED3046-6063-43C3-804C-2E5D0F99E123}" destId="{79FABD85-808D-4E5D-9F92-D4F084A5B91B}" srcOrd="2" destOrd="0" presId="urn:microsoft.com/office/officeart/2005/8/layout/vList2"/>
    <dgm:cxn modelId="{F157FC17-E68D-4600-82CC-F790FD5DAEBA}" type="presParOf" srcId="{D5ED3046-6063-43C3-804C-2E5D0F99E123}" destId="{64A71858-2F95-4F4D-BAEB-9FED73F61C0C}" srcOrd="3" destOrd="0" presId="urn:microsoft.com/office/officeart/2005/8/layout/vList2"/>
    <dgm:cxn modelId="{CAB0CA30-A06B-4499-A59A-9693D4778EE7}" type="presParOf" srcId="{D5ED3046-6063-43C3-804C-2E5D0F99E123}" destId="{35B9D856-5089-4C24-82EC-CC36A49C439E}" srcOrd="4" destOrd="0" presId="urn:microsoft.com/office/officeart/2005/8/layout/vList2"/>
    <dgm:cxn modelId="{D0F3A0B7-B3AA-40E2-A50B-E430EEE55FE5}" type="presParOf" srcId="{D5ED3046-6063-43C3-804C-2E5D0F99E123}" destId="{438056CA-9D74-4E8A-8570-D51E76D78C44}" srcOrd="5" destOrd="0" presId="urn:microsoft.com/office/officeart/2005/8/layout/vList2"/>
    <dgm:cxn modelId="{7BD25593-3FA0-439C-868F-19D8AF6DF461}" type="presParOf" srcId="{D5ED3046-6063-43C3-804C-2E5D0F99E123}" destId="{8F2C530F-6E9F-49F8-9F11-1A3EDD56A3C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36EDD5-9CA8-4603-9DFC-B5C851F542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4C5E7A9-BB4E-44EB-AD48-DFB6D1E843BF}">
      <dgm:prSet/>
      <dgm:spPr/>
      <dgm:t>
        <a:bodyPr/>
        <a:lstStyle/>
        <a:p>
          <a:r>
            <a:rPr lang="en-US"/>
            <a:t>Random ⅓ of data used as test</a:t>
          </a:r>
        </a:p>
      </dgm:t>
    </dgm:pt>
    <dgm:pt modelId="{71352CFE-55F4-4D80-99C5-AFD6103AB36A}" type="parTrans" cxnId="{E21A1A57-A8FB-44A8-8164-B171AD7DF390}">
      <dgm:prSet/>
      <dgm:spPr/>
      <dgm:t>
        <a:bodyPr/>
        <a:lstStyle/>
        <a:p>
          <a:endParaRPr lang="en-US"/>
        </a:p>
      </dgm:t>
    </dgm:pt>
    <dgm:pt modelId="{1A7A72C9-DB47-451D-8560-0838A9A3A530}" type="sibTrans" cxnId="{E21A1A57-A8FB-44A8-8164-B171AD7DF390}">
      <dgm:prSet/>
      <dgm:spPr/>
      <dgm:t>
        <a:bodyPr/>
        <a:lstStyle/>
        <a:p>
          <a:endParaRPr lang="en-US"/>
        </a:p>
      </dgm:t>
    </dgm:pt>
    <dgm:pt modelId="{3ECE07EB-6B81-4D3A-B8E6-F69CE55070E9}">
      <dgm:prSet/>
      <dgm:spPr/>
      <dgm:t>
        <a:bodyPr/>
        <a:lstStyle/>
        <a:p>
          <a:r>
            <a:rPr lang="en-US"/>
            <a:t>Why RandomForestRegressor?</a:t>
          </a:r>
        </a:p>
      </dgm:t>
    </dgm:pt>
    <dgm:pt modelId="{A4C94CC9-232A-49C0-AD1F-DF44EACAE9E3}" type="parTrans" cxnId="{BCCA40D0-D889-4FE3-8488-DE291841A2A8}">
      <dgm:prSet/>
      <dgm:spPr/>
      <dgm:t>
        <a:bodyPr/>
        <a:lstStyle/>
        <a:p>
          <a:endParaRPr lang="en-US"/>
        </a:p>
      </dgm:t>
    </dgm:pt>
    <dgm:pt modelId="{92A5F53E-48FD-4290-A94A-96E103E74658}" type="sibTrans" cxnId="{BCCA40D0-D889-4FE3-8488-DE291841A2A8}">
      <dgm:prSet/>
      <dgm:spPr/>
      <dgm:t>
        <a:bodyPr/>
        <a:lstStyle/>
        <a:p>
          <a:endParaRPr lang="en-US"/>
        </a:p>
      </dgm:t>
    </dgm:pt>
    <dgm:pt modelId="{A9EB9F73-F5F1-4598-A762-69417E80E33C}">
      <dgm:prSet/>
      <dgm:spPr/>
      <dgm:t>
        <a:bodyPr/>
        <a:lstStyle/>
        <a:p>
          <a:r>
            <a:rPr lang="en-US"/>
            <a:t>Large dataset</a:t>
          </a:r>
        </a:p>
      </dgm:t>
    </dgm:pt>
    <dgm:pt modelId="{B49B8A33-B693-40C9-A61A-ADD300D56111}" type="parTrans" cxnId="{7ACF8671-384B-431B-B322-68D7E3C3D453}">
      <dgm:prSet/>
      <dgm:spPr/>
      <dgm:t>
        <a:bodyPr/>
        <a:lstStyle/>
        <a:p>
          <a:endParaRPr lang="en-US"/>
        </a:p>
      </dgm:t>
    </dgm:pt>
    <dgm:pt modelId="{B2A9D1C8-37D7-4388-BE1E-010CF8BFD97C}" type="sibTrans" cxnId="{7ACF8671-384B-431B-B322-68D7E3C3D453}">
      <dgm:prSet/>
      <dgm:spPr/>
      <dgm:t>
        <a:bodyPr/>
        <a:lstStyle/>
        <a:p>
          <a:endParaRPr lang="en-US"/>
        </a:p>
      </dgm:t>
    </dgm:pt>
    <dgm:pt modelId="{D39E50AB-6CDA-4B97-9FF8-5887CA53A59D}">
      <dgm:prSet/>
      <dgm:spPr/>
      <dgm:t>
        <a:bodyPr/>
        <a:lstStyle/>
        <a:p>
          <a:r>
            <a:rPr lang="en-US"/>
            <a:t>No need to extrapolate beyond US</a:t>
          </a:r>
        </a:p>
      </dgm:t>
    </dgm:pt>
    <dgm:pt modelId="{15091799-5B3E-489E-BF84-7CEE3646A8CC}" type="parTrans" cxnId="{E21FE396-0EB2-44BC-BDAA-A79B051C5E06}">
      <dgm:prSet/>
      <dgm:spPr/>
      <dgm:t>
        <a:bodyPr/>
        <a:lstStyle/>
        <a:p>
          <a:endParaRPr lang="en-US"/>
        </a:p>
      </dgm:t>
    </dgm:pt>
    <dgm:pt modelId="{45BBE9BC-7103-4541-986F-259F127FF1C1}" type="sibTrans" cxnId="{E21FE396-0EB2-44BC-BDAA-A79B051C5E06}">
      <dgm:prSet/>
      <dgm:spPr/>
      <dgm:t>
        <a:bodyPr/>
        <a:lstStyle/>
        <a:p>
          <a:endParaRPr lang="en-US"/>
        </a:p>
      </dgm:t>
    </dgm:pt>
    <dgm:pt modelId="{C704E02C-0500-4E81-B672-D69CE7DE0053}">
      <dgm:prSet/>
      <dgm:spPr/>
      <dgm:t>
        <a:bodyPr/>
        <a:lstStyle/>
        <a:p>
          <a:r>
            <a:rPr lang="en-US"/>
            <a:t>Continuous data</a:t>
          </a:r>
        </a:p>
      </dgm:t>
    </dgm:pt>
    <dgm:pt modelId="{45F9E3EF-C388-4D9F-BF11-5201FCAFF6D6}" type="parTrans" cxnId="{BDCE8335-6DCE-4A5B-9A61-9C86BE28681A}">
      <dgm:prSet/>
      <dgm:spPr/>
      <dgm:t>
        <a:bodyPr/>
        <a:lstStyle/>
        <a:p>
          <a:endParaRPr lang="en-US"/>
        </a:p>
      </dgm:t>
    </dgm:pt>
    <dgm:pt modelId="{233B2D18-456D-4036-9FD9-D06E8A71B042}" type="sibTrans" cxnId="{BDCE8335-6DCE-4A5B-9A61-9C86BE28681A}">
      <dgm:prSet/>
      <dgm:spPr/>
      <dgm:t>
        <a:bodyPr/>
        <a:lstStyle/>
        <a:p>
          <a:endParaRPr lang="en-US"/>
        </a:p>
      </dgm:t>
    </dgm:pt>
    <dgm:pt modelId="{C4EE5C01-C3B8-4F16-A95E-E353916E17D5}">
      <dgm:prSet/>
      <dgm:spPr/>
      <dgm:t>
        <a:bodyPr/>
        <a:lstStyle/>
        <a:p>
          <a:r>
            <a:rPr lang="en-US"/>
            <a:t>R2 score?</a:t>
          </a:r>
        </a:p>
      </dgm:t>
    </dgm:pt>
    <dgm:pt modelId="{F4FF18A9-43B1-4737-ADCC-2A1BF216C932}" type="parTrans" cxnId="{D4304066-51BA-4B53-9755-9E5F9FC82B88}">
      <dgm:prSet/>
      <dgm:spPr/>
      <dgm:t>
        <a:bodyPr/>
        <a:lstStyle/>
        <a:p>
          <a:endParaRPr lang="en-US"/>
        </a:p>
      </dgm:t>
    </dgm:pt>
    <dgm:pt modelId="{FD0DB54B-63EF-4E2E-B2D5-EA6AE8E62C1E}" type="sibTrans" cxnId="{D4304066-51BA-4B53-9755-9E5F9FC82B88}">
      <dgm:prSet/>
      <dgm:spPr/>
      <dgm:t>
        <a:bodyPr/>
        <a:lstStyle/>
        <a:p>
          <a:endParaRPr lang="en-US"/>
        </a:p>
      </dgm:t>
    </dgm:pt>
    <dgm:pt modelId="{C8E25214-CA10-4013-9716-806818023E70}">
      <dgm:prSet/>
      <dgm:spPr/>
      <dgm:t>
        <a:bodyPr/>
        <a:lstStyle/>
        <a:p>
          <a:r>
            <a:rPr lang="en-US"/>
            <a:t>Few outliers</a:t>
          </a:r>
        </a:p>
      </dgm:t>
    </dgm:pt>
    <dgm:pt modelId="{EF92295E-6BF2-4C63-AF3C-CB25EA052286}" type="parTrans" cxnId="{CC021CB2-DF60-4653-A9F2-3B302FEB34FA}">
      <dgm:prSet/>
      <dgm:spPr/>
      <dgm:t>
        <a:bodyPr/>
        <a:lstStyle/>
        <a:p>
          <a:endParaRPr lang="en-US"/>
        </a:p>
      </dgm:t>
    </dgm:pt>
    <dgm:pt modelId="{2AA11859-8AFB-4A28-B54A-62FE155F7CE0}" type="sibTrans" cxnId="{CC021CB2-DF60-4653-A9F2-3B302FEB34FA}">
      <dgm:prSet/>
      <dgm:spPr/>
      <dgm:t>
        <a:bodyPr/>
        <a:lstStyle/>
        <a:p>
          <a:endParaRPr lang="en-US"/>
        </a:p>
      </dgm:t>
    </dgm:pt>
    <dgm:pt modelId="{91DE91B2-3A00-46A9-A168-17799F0C30BA}">
      <dgm:prSet/>
      <dgm:spPr/>
      <dgm:t>
        <a:bodyPr/>
        <a:lstStyle/>
        <a:p>
          <a:r>
            <a:rPr lang="en-US"/>
            <a:t>Low variance from point to point</a:t>
          </a:r>
        </a:p>
      </dgm:t>
    </dgm:pt>
    <dgm:pt modelId="{8406CD9A-27DE-4F88-ADDA-35D8E0B6FF4D}" type="parTrans" cxnId="{34BDA804-A196-4217-9E35-3DDAD99228F4}">
      <dgm:prSet/>
      <dgm:spPr/>
      <dgm:t>
        <a:bodyPr/>
        <a:lstStyle/>
        <a:p>
          <a:endParaRPr lang="en-US"/>
        </a:p>
      </dgm:t>
    </dgm:pt>
    <dgm:pt modelId="{3F916498-6C5D-47E5-8D3A-5AB1BC862FAC}" type="sibTrans" cxnId="{34BDA804-A196-4217-9E35-3DDAD99228F4}">
      <dgm:prSet/>
      <dgm:spPr/>
      <dgm:t>
        <a:bodyPr/>
        <a:lstStyle/>
        <a:p>
          <a:endParaRPr lang="en-US"/>
        </a:p>
      </dgm:t>
    </dgm:pt>
    <dgm:pt modelId="{C2A53218-7AA8-453B-8A08-93E503F7B081}" type="pres">
      <dgm:prSet presAssocID="{5536EDD5-9CA8-4603-9DFC-B5C851F54218}" presName="linear" presStyleCnt="0">
        <dgm:presLayoutVars>
          <dgm:animLvl val="lvl"/>
          <dgm:resizeHandles val="exact"/>
        </dgm:presLayoutVars>
      </dgm:prSet>
      <dgm:spPr/>
    </dgm:pt>
    <dgm:pt modelId="{66056DED-E700-4D38-B02A-F30934A307BA}" type="pres">
      <dgm:prSet presAssocID="{E4C5E7A9-BB4E-44EB-AD48-DFB6D1E843BF}" presName="parentText" presStyleLbl="node1" presStyleIdx="0" presStyleCnt="3">
        <dgm:presLayoutVars>
          <dgm:chMax val="0"/>
          <dgm:bulletEnabled val="1"/>
        </dgm:presLayoutVars>
      </dgm:prSet>
      <dgm:spPr/>
    </dgm:pt>
    <dgm:pt modelId="{F684CA56-D8FB-4B9A-BDE7-EF9FC22141D1}" type="pres">
      <dgm:prSet presAssocID="{1A7A72C9-DB47-451D-8560-0838A9A3A530}" presName="spacer" presStyleCnt="0"/>
      <dgm:spPr/>
    </dgm:pt>
    <dgm:pt modelId="{7257118E-6230-4FF0-B7F1-69A0DCB1B042}" type="pres">
      <dgm:prSet presAssocID="{3ECE07EB-6B81-4D3A-B8E6-F69CE55070E9}" presName="parentText" presStyleLbl="node1" presStyleIdx="1" presStyleCnt="3">
        <dgm:presLayoutVars>
          <dgm:chMax val="0"/>
          <dgm:bulletEnabled val="1"/>
        </dgm:presLayoutVars>
      </dgm:prSet>
      <dgm:spPr/>
    </dgm:pt>
    <dgm:pt modelId="{A756741C-6B5E-4DB7-AA9E-FFA0B50707F3}" type="pres">
      <dgm:prSet presAssocID="{3ECE07EB-6B81-4D3A-B8E6-F69CE55070E9}" presName="childText" presStyleLbl="revTx" presStyleIdx="0" presStyleCnt="2">
        <dgm:presLayoutVars>
          <dgm:bulletEnabled val="1"/>
        </dgm:presLayoutVars>
      </dgm:prSet>
      <dgm:spPr/>
    </dgm:pt>
    <dgm:pt modelId="{B89B834C-D1BB-4863-A660-CED5C182CECE}" type="pres">
      <dgm:prSet presAssocID="{C4EE5C01-C3B8-4F16-A95E-E353916E17D5}" presName="parentText" presStyleLbl="node1" presStyleIdx="2" presStyleCnt="3">
        <dgm:presLayoutVars>
          <dgm:chMax val="0"/>
          <dgm:bulletEnabled val="1"/>
        </dgm:presLayoutVars>
      </dgm:prSet>
      <dgm:spPr/>
    </dgm:pt>
    <dgm:pt modelId="{69FD8443-4D76-4287-9A72-D150DB6F6A7F}" type="pres">
      <dgm:prSet presAssocID="{C4EE5C01-C3B8-4F16-A95E-E353916E17D5}" presName="childText" presStyleLbl="revTx" presStyleIdx="1" presStyleCnt="2">
        <dgm:presLayoutVars>
          <dgm:bulletEnabled val="1"/>
        </dgm:presLayoutVars>
      </dgm:prSet>
      <dgm:spPr/>
    </dgm:pt>
  </dgm:ptLst>
  <dgm:cxnLst>
    <dgm:cxn modelId="{B40C7700-0804-4C2F-98EF-2976761C1A74}" type="presOf" srcId="{C704E02C-0500-4E81-B672-D69CE7DE0053}" destId="{A756741C-6B5E-4DB7-AA9E-FFA0B50707F3}" srcOrd="0" destOrd="2" presId="urn:microsoft.com/office/officeart/2005/8/layout/vList2"/>
    <dgm:cxn modelId="{34BDA804-A196-4217-9E35-3DDAD99228F4}" srcId="{C4EE5C01-C3B8-4F16-A95E-E353916E17D5}" destId="{91DE91B2-3A00-46A9-A168-17799F0C30BA}" srcOrd="1" destOrd="0" parTransId="{8406CD9A-27DE-4F88-ADDA-35D8E0B6FF4D}" sibTransId="{3F916498-6C5D-47E5-8D3A-5AB1BC862FAC}"/>
    <dgm:cxn modelId="{E3F08F1A-7E3E-4A32-9E4B-19034990138A}" type="presOf" srcId="{A9EB9F73-F5F1-4598-A762-69417E80E33C}" destId="{A756741C-6B5E-4DB7-AA9E-FFA0B50707F3}" srcOrd="0" destOrd="0" presId="urn:microsoft.com/office/officeart/2005/8/layout/vList2"/>
    <dgm:cxn modelId="{555F6D1F-77B5-49AB-B431-4AFC53FFB4D9}" type="presOf" srcId="{C8E25214-CA10-4013-9716-806818023E70}" destId="{69FD8443-4D76-4287-9A72-D150DB6F6A7F}" srcOrd="0" destOrd="0" presId="urn:microsoft.com/office/officeart/2005/8/layout/vList2"/>
    <dgm:cxn modelId="{B5D7B923-5994-496C-A301-7CB0A60FD4FB}" type="presOf" srcId="{91DE91B2-3A00-46A9-A168-17799F0C30BA}" destId="{69FD8443-4D76-4287-9A72-D150DB6F6A7F}" srcOrd="0" destOrd="1" presId="urn:microsoft.com/office/officeart/2005/8/layout/vList2"/>
    <dgm:cxn modelId="{BDCE8335-6DCE-4A5B-9A61-9C86BE28681A}" srcId="{3ECE07EB-6B81-4D3A-B8E6-F69CE55070E9}" destId="{C704E02C-0500-4E81-B672-D69CE7DE0053}" srcOrd="2" destOrd="0" parTransId="{45F9E3EF-C388-4D9F-BF11-5201FCAFF6D6}" sibTransId="{233B2D18-456D-4036-9FD9-D06E8A71B042}"/>
    <dgm:cxn modelId="{D4304066-51BA-4B53-9755-9E5F9FC82B88}" srcId="{5536EDD5-9CA8-4603-9DFC-B5C851F54218}" destId="{C4EE5C01-C3B8-4F16-A95E-E353916E17D5}" srcOrd="2" destOrd="0" parTransId="{F4FF18A9-43B1-4737-ADCC-2A1BF216C932}" sibTransId="{FD0DB54B-63EF-4E2E-B2D5-EA6AE8E62C1E}"/>
    <dgm:cxn modelId="{7ACF8671-384B-431B-B322-68D7E3C3D453}" srcId="{3ECE07EB-6B81-4D3A-B8E6-F69CE55070E9}" destId="{A9EB9F73-F5F1-4598-A762-69417E80E33C}" srcOrd="0" destOrd="0" parTransId="{B49B8A33-B693-40C9-A61A-ADD300D56111}" sibTransId="{B2A9D1C8-37D7-4388-BE1E-010CF8BFD97C}"/>
    <dgm:cxn modelId="{E21A1A57-A8FB-44A8-8164-B171AD7DF390}" srcId="{5536EDD5-9CA8-4603-9DFC-B5C851F54218}" destId="{E4C5E7A9-BB4E-44EB-AD48-DFB6D1E843BF}" srcOrd="0" destOrd="0" parTransId="{71352CFE-55F4-4D80-99C5-AFD6103AB36A}" sibTransId="{1A7A72C9-DB47-451D-8560-0838A9A3A530}"/>
    <dgm:cxn modelId="{E21FE396-0EB2-44BC-BDAA-A79B051C5E06}" srcId="{3ECE07EB-6B81-4D3A-B8E6-F69CE55070E9}" destId="{D39E50AB-6CDA-4B97-9FF8-5887CA53A59D}" srcOrd="1" destOrd="0" parTransId="{15091799-5B3E-489E-BF84-7CEE3646A8CC}" sibTransId="{45BBE9BC-7103-4541-986F-259F127FF1C1}"/>
    <dgm:cxn modelId="{7ABB42B0-EBF6-4ECC-80F9-8AA69FDBB67A}" type="presOf" srcId="{5536EDD5-9CA8-4603-9DFC-B5C851F54218}" destId="{C2A53218-7AA8-453B-8A08-93E503F7B081}" srcOrd="0" destOrd="0" presId="urn:microsoft.com/office/officeart/2005/8/layout/vList2"/>
    <dgm:cxn modelId="{CC021CB2-DF60-4653-A9F2-3B302FEB34FA}" srcId="{C4EE5C01-C3B8-4F16-A95E-E353916E17D5}" destId="{C8E25214-CA10-4013-9716-806818023E70}" srcOrd="0" destOrd="0" parTransId="{EF92295E-6BF2-4C63-AF3C-CB25EA052286}" sibTransId="{2AA11859-8AFB-4A28-B54A-62FE155F7CE0}"/>
    <dgm:cxn modelId="{859338B7-DFC9-40F5-931B-2228ACDF920F}" type="presOf" srcId="{C4EE5C01-C3B8-4F16-A95E-E353916E17D5}" destId="{B89B834C-D1BB-4863-A660-CED5C182CECE}" srcOrd="0" destOrd="0" presId="urn:microsoft.com/office/officeart/2005/8/layout/vList2"/>
    <dgm:cxn modelId="{E8D182C5-34E4-4F50-AA97-9E1B123EC3B9}" type="presOf" srcId="{3ECE07EB-6B81-4D3A-B8E6-F69CE55070E9}" destId="{7257118E-6230-4FF0-B7F1-69A0DCB1B042}" srcOrd="0" destOrd="0" presId="urn:microsoft.com/office/officeart/2005/8/layout/vList2"/>
    <dgm:cxn modelId="{76B312CC-7092-4BA2-9906-16D6B2509DCD}" type="presOf" srcId="{E4C5E7A9-BB4E-44EB-AD48-DFB6D1E843BF}" destId="{66056DED-E700-4D38-B02A-F30934A307BA}" srcOrd="0" destOrd="0" presId="urn:microsoft.com/office/officeart/2005/8/layout/vList2"/>
    <dgm:cxn modelId="{BCCA40D0-D889-4FE3-8488-DE291841A2A8}" srcId="{5536EDD5-9CA8-4603-9DFC-B5C851F54218}" destId="{3ECE07EB-6B81-4D3A-B8E6-F69CE55070E9}" srcOrd="1" destOrd="0" parTransId="{A4C94CC9-232A-49C0-AD1F-DF44EACAE9E3}" sibTransId="{92A5F53E-48FD-4290-A94A-96E103E74658}"/>
    <dgm:cxn modelId="{AEC535EA-87CC-459B-ABC7-7394AFDCBAB7}" type="presOf" srcId="{D39E50AB-6CDA-4B97-9FF8-5887CA53A59D}" destId="{A756741C-6B5E-4DB7-AA9E-FFA0B50707F3}" srcOrd="0" destOrd="1" presId="urn:microsoft.com/office/officeart/2005/8/layout/vList2"/>
    <dgm:cxn modelId="{B3F54B63-97B0-4164-BF9F-2FDD62100B6A}" type="presParOf" srcId="{C2A53218-7AA8-453B-8A08-93E503F7B081}" destId="{66056DED-E700-4D38-B02A-F30934A307BA}" srcOrd="0" destOrd="0" presId="urn:microsoft.com/office/officeart/2005/8/layout/vList2"/>
    <dgm:cxn modelId="{CF86DADA-762D-4296-AB36-7C4B80C6ACD5}" type="presParOf" srcId="{C2A53218-7AA8-453B-8A08-93E503F7B081}" destId="{F684CA56-D8FB-4B9A-BDE7-EF9FC22141D1}" srcOrd="1" destOrd="0" presId="urn:microsoft.com/office/officeart/2005/8/layout/vList2"/>
    <dgm:cxn modelId="{3F5EFB2D-5A6F-4FAF-8BB8-B19D15B05A85}" type="presParOf" srcId="{C2A53218-7AA8-453B-8A08-93E503F7B081}" destId="{7257118E-6230-4FF0-B7F1-69A0DCB1B042}" srcOrd="2" destOrd="0" presId="urn:microsoft.com/office/officeart/2005/8/layout/vList2"/>
    <dgm:cxn modelId="{662446E0-5B2B-443A-81D4-615D7A327BD9}" type="presParOf" srcId="{C2A53218-7AA8-453B-8A08-93E503F7B081}" destId="{A756741C-6B5E-4DB7-AA9E-FFA0B50707F3}" srcOrd="3" destOrd="0" presId="urn:microsoft.com/office/officeart/2005/8/layout/vList2"/>
    <dgm:cxn modelId="{71549D22-40EF-41A7-A2BA-D3B61C19FD54}" type="presParOf" srcId="{C2A53218-7AA8-453B-8A08-93E503F7B081}" destId="{B89B834C-D1BB-4863-A660-CED5C182CECE}" srcOrd="4" destOrd="0" presId="urn:microsoft.com/office/officeart/2005/8/layout/vList2"/>
    <dgm:cxn modelId="{BBADCA3C-9DE4-41EE-B8E4-7CC09848DB06}" type="presParOf" srcId="{C2A53218-7AA8-453B-8A08-93E503F7B081}" destId="{69FD8443-4D76-4287-9A72-D150DB6F6A7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3CA019-C2B3-4E79-ABD9-ED6EBBE498D5}"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en-US"/>
        </a:p>
      </dgm:t>
    </dgm:pt>
    <dgm:pt modelId="{CF2982BE-DD99-49B9-AE92-71A7EBC703AF}">
      <dgm:prSet custT="1"/>
      <dgm:spPr/>
      <dgm:t>
        <a:bodyPr/>
        <a:lstStyle/>
        <a:p>
          <a:r>
            <a:rPr lang="en-US" sz="1800" b="1" dirty="0">
              <a:solidFill>
                <a:schemeClr val="bg2"/>
              </a:solidFill>
              <a:latin typeface="Arial Narrow"/>
              <a:ea typeface="Arial Narrow"/>
              <a:cs typeface="Arial Narrow"/>
              <a:sym typeface="Arial Narrow"/>
            </a:rPr>
            <a:t>Renewable energy such as solar, specifically photovoltaic panel installation can be used on the rooftop saves on electric savings</a:t>
          </a:r>
          <a:r>
            <a:rPr lang="en-US" sz="2900" b="1" dirty="0">
              <a:solidFill>
                <a:schemeClr val="bg2"/>
              </a:solidFill>
              <a:latin typeface="Arial Narrow"/>
              <a:ea typeface="Arial Narrow"/>
              <a:cs typeface="Arial Narrow"/>
              <a:sym typeface="Arial Narrow"/>
            </a:rPr>
            <a:t>.  </a:t>
          </a:r>
          <a:endParaRPr lang="en-US" sz="2900" dirty="0">
            <a:solidFill>
              <a:schemeClr val="bg2"/>
            </a:solidFill>
          </a:endParaRPr>
        </a:p>
      </dgm:t>
    </dgm:pt>
    <dgm:pt modelId="{A03D08DE-E26B-4A4D-BB58-45196480B15F}" type="parTrans" cxnId="{ED4FA1D8-6454-4253-9E14-4EE05A612B23}">
      <dgm:prSet/>
      <dgm:spPr/>
      <dgm:t>
        <a:bodyPr/>
        <a:lstStyle/>
        <a:p>
          <a:endParaRPr lang="en-US"/>
        </a:p>
      </dgm:t>
    </dgm:pt>
    <dgm:pt modelId="{BC05A76C-78A7-4F64-A1B2-AC3CBB8D5750}" type="sibTrans" cxnId="{ED4FA1D8-6454-4253-9E14-4EE05A612B23}">
      <dgm:prSet/>
      <dgm:spPr/>
      <dgm:t>
        <a:bodyPr/>
        <a:lstStyle/>
        <a:p>
          <a:endParaRPr lang="en-US"/>
        </a:p>
      </dgm:t>
    </dgm:pt>
    <dgm:pt modelId="{464CA655-0EDC-4309-80D5-B6AB01C13569}">
      <dgm:prSet custT="1"/>
      <dgm:spPr/>
      <dgm:t>
        <a:bodyPr/>
        <a:lstStyle/>
        <a:p>
          <a:r>
            <a:rPr lang="en-US" sz="2000" b="1" dirty="0">
              <a:solidFill>
                <a:schemeClr val="bg2"/>
              </a:solidFill>
              <a:latin typeface="Arial Narrow"/>
              <a:ea typeface="Arial Narrow"/>
              <a:cs typeface="Arial Narrow"/>
              <a:sym typeface="Arial Narrow"/>
            </a:rPr>
            <a:t>Climate change is real and we need to do something about the planet.</a:t>
          </a:r>
          <a:endParaRPr lang="en-US" sz="2000" dirty="0">
            <a:solidFill>
              <a:schemeClr val="bg2"/>
            </a:solidFill>
          </a:endParaRPr>
        </a:p>
      </dgm:t>
    </dgm:pt>
    <dgm:pt modelId="{E1770D84-0D61-4E22-82F0-7B0350BE16AB}" type="parTrans" cxnId="{B336BAC5-CA22-41DC-B3B4-90B5708D8FA5}">
      <dgm:prSet/>
      <dgm:spPr/>
      <dgm:t>
        <a:bodyPr/>
        <a:lstStyle/>
        <a:p>
          <a:endParaRPr lang="en-US"/>
        </a:p>
      </dgm:t>
    </dgm:pt>
    <dgm:pt modelId="{4B8516AF-7F3A-441C-8DE8-DDCE8E4E1B16}" type="sibTrans" cxnId="{B336BAC5-CA22-41DC-B3B4-90B5708D8FA5}">
      <dgm:prSet/>
      <dgm:spPr/>
      <dgm:t>
        <a:bodyPr/>
        <a:lstStyle/>
        <a:p>
          <a:endParaRPr lang="en-US"/>
        </a:p>
      </dgm:t>
    </dgm:pt>
    <dgm:pt modelId="{8BF82F8C-7966-4C72-AFD0-57244A3AAF36}" type="pres">
      <dgm:prSet presAssocID="{A53CA019-C2B3-4E79-ABD9-ED6EBBE498D5}" presName="diagram" presStyleCnt="0">
        <dgm:presLayoutVars>
          <dgm:dir/>
          <dgm:resizeHandles val="exact"/>
        </dgm:presLayoutVars>
      </dgm:prSet>
      <dgm:spPr/>
    </dgm:pt>
    <dgm:pt modelId="{E8AA325E-95F1-4FA7-BA63-C66E4F0FD90A}" type="pres">
      <dgm:prSet presAssocID="{CF2982BE-DD99-49B9-AE92-71A7EBC703AF}" presName="node" presStyleLbl="node1" presStyleIdx="0" presStyleCnt="2" custLinFactNeighborX="983" custLinFactNeighborY="2141">
        <dgm:presLayoutVars>
          <dgm:bulletEnabled val="1"/>
        </dgm:presLayoutVars>
      </dgm:prSet>
      <dgm:spPr/>
    </dgm:pt>
    <dgm:pt modelId="{3D5782BC-6EC5-4AB9-94AF-57715D8CD258}" type="pres">
      <dgm:prSet presAssocID="{BC05A76C-78A7-4F64-A1B2-AC3CBB8D5750}" presName="sibTrans" presStyleCnt="0"/>
      <dgm:spPr/>
    </dgm:pt>
    <dgm:pt modelId="{101BEAE7-60B0-4C14-A909-9CDF89C66575}" type="pres">
      <dgm:prSet presAssocID="{464CA655-0EDC-4309-80D5-B6AB01C13569}" presName="node" presStyleLbl="node1" presStyleIdx="1" presStyleCnt="2">
        <dgm:presLayoutVars>
          <dgm:bulletEnabled val="1"/>
        </dgm:presLayoutVars>
      </dgm:prSet>
      <dgm:spPr/>
    </dgm:pt>
  </dgm:ptLst>
  <dgm:cxnLst>
    <dgm:cxn modelId="{27E1C82A-3D45-4845-8F04-87AE4DA3A893}" type="presOf" srcId="{CF2982BE-DD99-49B9-AE92-71A7EBC703AF}" destId="{E8AA325E-95F1-4FA7-BA63-C66E4F0FD90A}" srcOrd="0" destOrd="0" presId="urn:microsoft.com/office/officeart/2005/8/layout/default"/>
    <dgm:cxn modelId="{63705979-7F8E-40CF-9330-B606BC10B764}" type="presOf" srcId="{A53CA019-C2B3-4E79-ABD9-ED6EBBE498D5}" destId="{8BF82F8C-7966-4C72-AFD0-57244A3AAF36}" srcOrd="0" destOrd="0" presId="urn:microsoft.com/office/officeart/2005/8/layout/default"/>
    <dgm:cxn modelId="{B336BAC5-CA22-41DC-B3B4-90B5708D8FA5}" srcId="{A53CA019-C2B3-4E79-ABD9-ED6EBBE498D5}" destId="{464CA655-0EDC-4309-80D5-B6AB01C13569}" srcOrd="1" destOrd="0" parTransId="{E1770D84-0D61-4E22-82F0-7B0350BE16AB}" sibTransId="{4B8516AF-7F3A-441C-8DE8-DDCE8E4E1B16}"/>
    <dgm:cxn modelId="{ED4FA1D8-6454-4253-9E14-4EE05A612B23}" srcId="{A53CA019-C2B3-4E79-ABD9-ED6EBBE498D5}" destId="{CF2982BE-DD99-49B9-AE92-71A7EBC703AF}" srcOrd="0" destOrd="0" parTransId="{A03D08DE-E26B-4A4D-BB58-45196480B15F}" sibTransId="{BC05A76C-78A7-4F64-A1B2-AC3CBB8D5750}"/>
    <dgm:cxn modelId="{F821A4E0-1BF3-4EEC-88AC-A3B00FB9374E}" type="presOf" srcId="{464CA655-0EDC-4309-80D5-B6AB01C13569}" destId="{101BEAE7-60B0-4C14-A909-9CDF89C66575}" srcOrd="0" destOrd="0" presId="urn:microsoft.com/office/officeart/2005/8/layout/default"/>
    <dgm:cxn modelId="{F91E5862-4D99-4F18-A3CB-AE12C0F9BC87}" type="presParOf" srcId="{8BF82F8C-7966-4C72-AFD0-57244A3AAF36}" destId="{E8AA325E-95F1-4FA7-BA63-C66E4F0FD90A}" srcOrd="0" destOrd="0" presId="urn:microsoft.com/office/officeart/2005/8/layout/default"/>
    <dgm:cxn modelId="{9BCDB779-8E69-4872-92AD-1D785A0619CD}" type="presParOf" srcId="{8BF82F8C-7966-4C72-AFD0-57244A3AAF36}" destId="{3D5782BC-6EC5-4AB9-94AF-57715D8CD258}" srcOrd="1" destOrd="0" presId="urn:microsoft.com/office/officeart/2005/8/layout/default"/>
    <dgm:cxn modelId="{80EC63BF-ECFE-4CBF-9D19-83735559A0F3}" type="presParOf" srcId="{8BF82F8C-7966-4C72-AFD0-57244A3AAF36}" destId="{101BEAE7-60B0-4C14-A909-9CDF89C66575}"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F11DA2-0237-44E5-983C-4386B2656B31}"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C4E0D036-A059-4EEA-8C15-9A9A9997CB79}">
      <dgm:prSet/>
      <dgm:spPr/>
      <dgm:t>
        <a:bodyPr/>
        <a:lstStyle/>
        <a:p>
          <a:r>
            <a:rPr lang="en-US" b="1">
              <a:latin typeface="Arial Narrow"/>
              <a:ea typeface="Arial Narrow"/>
              <a:cs typeface="Arial Narrow"/>
              <a:sym typeface="Arial Narrow"/>
            </a:rPr>
            <a:t>Global Horizontal Irradiance (GHI) measures the brightness of the sun in a given location around the globe. For the purpose of this project, we have focused only on the contiguous United States</a:t>
          </a:r>
          <a:endParaRPr lang="en-US"/>
        </a:p>
      </dgm:t>
    </dgm:pt>
    <dgm:pt modelId="{FE9A0B55-794E-4F73-873B-90C0C70660EA}" type="parTrans" cxnId="{629EB4A8-440F-4E2D-9C6B-C68DD066F60B}">
      <dgm:prSet/>
      <dgm:spPr/>
      <dgm:t>
        <a:bodyPr/>
        <a:lstStyle/>
        <a:p>
          <a:endParaRPr lang="en-US"/>
        </a:p>
      </dgm:t>
    </dgm:pt>
    <dgm:pt modelId="{D8ADACA3-E4F6-47EE-8C87-881BAA27D4E4}" type="sibTrans" cxnId="{629EB4A8-440F-4E2D-9C6B-C68DD066F60B}">
      <dgm:prSet/>
      <dgm:spPr/>
      <dgm:t>
        <a:bodyPr/>
        <a:lstStyle/>
        <a:p>
          <a:endParaRPr lang="en-US"/>
        </a:p>
      </dgm:t>
    </dgm:pt>
    <dgm:pt modelId="{9C5C9213-43AD-4910-AA31-FE4E894F4CCD}">
      <dgm:prSet/>
      <dgm:spPr/>
      <dgm:t>
        <a:bodyPr/>
        <a:lstStyle/>
        <a:p>
          <a:r>
            <a:rPr lang="en-US" b="1">
              <a:latin typeface="Arial Narrow"/>
              <a:ea typeface="Arial Narrow"/>
              <a:cs typeface="Arial Narrow"/>
              <a:sym typeface="Arial Narrow"/>
            </a:rPr>
            <a:t>Analysis of solar energy potential based on the zip code in the contiguous United States has the potential cost savings on electricity and the machine learning prediction does zip code qualify based on the number of sunny days or global horizontal irradiance(GHI) in that location, if so, how much will be the system installation and how many years will it take to breakeven.</a:t>
          </a:r>
          <a:endParaRPr lang="en-US"/>
        </a:p>
      </dgm:t>
    </dgm:pt>
    <dgm:pt modelId="{F9A1F223-29AF-4438-93C1-ED99A994AE48}" type="parTrans" cxnId="{DB4EA8E9-6056-49AD-9989-95A2B316CCA0}">
      <dgm:prSet/>
      <dgm:spPr/>
      <dgm:t>
        <a:bodyPr/>
        <a:lstStyle/>
        <a:p>
          <a:endParaRPr lang="en-US"/>
        </a:p>
      </dgm:t>
    </dgm:pt>
    <dgm:pt modelId="{407C5A46-57CF-42D2-95C9-EBB178A432DD}" type="sibTrans" cxnId="{DB4EA8E9-6056-49AD-9989-95A2B316CCA0}">
      <dgm:prSet/>
      <dgm:spPr/>
      <dgm:t>
        <a:bodyPr/>
        <a:lstStyle/>
        <a:p>
          <a:endParaRPr lang="en-US"/>
        </a:p>
      </dgm:t>
    </dgm:pt>
    <dgm:pt modelId="{6325F1CD-095D-4E26-A029-07885EE0990E}" type="pres">
      <dgm:prSet presAssocID="{86F11DA2-0237-44E5-983C-4386B2656B31}" presName="vert0" presStyleCnt="0">
        <dgm:presLayoutVars>
          <dgm:dir/>
          <dgm:animOne val="branch"/>
          <dgm:animLvl val="lvl"/>
        </dgm:presLayoutVars>
      </dgm:prSet>
      <dgm:spPr/>
    </dgm:pt>
    <dgm:pt modelId="{8C1616FA-C599-44CC-A38E-46D457B4D444}" type="pres">
      <dgm:prSet presAssocID="{C4E0D036-A059-4EEA-8C15-9A9A9997CB79}" presName="thickLine" presStyleLbl="alignNode1" presStyleIdx="0" presStyleCnt="2"/>
      <dgm:spPr/>
    </dgm:pt>
    <dgm:pt modelId="{6D1FCCE7-70C4-44D2-92D3-12143A9B575B}" type="pres">
      <dgm:prSet presAssocID="{C4E0D036-A059-4EEA-8C15-9A9A9997CB79}" presName="horz1" presStyleCnt="0"/>
      <dgm:spPr/>
    </dgm:pt>
    <dgm:pt modelId="{6FD3472A-D16A-4CA2-ABA3-1A5A7395F066}" type="pres">
      <dgm:prSet presAssocID="{C4E0D036-A059-4EEA-8C15-9A9A9997CB79}" presName="tx1" presStyleLbl="revTx" presStyleIdx="0" presStyleCnt="2"/>
      <dgm:spPr/>
    </dgm:pt>
    <dgm:pt modelId="{854253A4-D5D8-4F88-9363-8C370AEEB26B}" type="pres">
      <dgm:prSet presAssocID="{C4E0D036-A059-4EEA-8C15-9A9A9997CB79}" presName="vert1" presStyleCnt="0"/>
      <dgm:spPr/>
    </dgm:pt>
    <dgm:pt modelId="{A883E6EC-2C05-43FD-9742-D7DABE4EA58E}" type="pres">
      <dgm:prSet presAssocID="{9C5C9213-43AD-4910-AA31-FE4E894F4CCD}" presName="thickLine" presStyleLbl="alignNode1" presStyleIdx="1" presStyleCnt="2"/>
      <dgm:spPr/>
    </dgm:pt>
    <dgm:pt modelId="{6FF075C0-EE8C-4470-B4E1-E0557470E76D}" type="pres">
      <dgm:prSet presAssocID="{9C5C9213-43AD-4910-AA31-FE4E894F4CCD}" presName="horz1" presStyleCnt="0"/>
      <dgm:spPr/>
    </dgm:pt>
    <dgm:pt modelId="{ED2C4081-F13B-4143-8DD9-172DE8A5ED6F}" type="pres">
      <dgm:prSet presAssocID="{9C5C9213-43AD-4910-AA31-FE4E894F4CCD}" presName="tx1" presStyleLbl="revTx" presStyleIdx="1" presStyleCnt="2"/>
      <dgm:spPr/>
    </dgm:pt>
    <dgm:pt modelId="{F5F38886-AA39-4442-96AC-51DCD2C1311E}" type="pres">
      <dgm:prSet presAssocID="{9C5C9213-43AD-4910-AA31-FE4E894F4CCD}" presName="vert1" presStyleCnt="0"/>
      <dgm:spPr/>
    </dgm:pt>
  </dgm:ptLst>
  <dgm:cxnLst>
    <dgm:cxn modelId="{43C5A20C-3E71-43C6-BE41-A09AB6807BB0}" type="presOf" srcId="{C4E0D036-A059-4EEA-8C15-9A9A9997CB79}" destId="{6FD3472A-D16A-4CA2-ABA3-1A5A7395F066}" srcOrd="0" destOrd="0" presId="urn:microsoft.com/office/officeart/2008/layout/LinedList"/>
    <dgm:cxn modelId="{C698FE79-1791-4163-B6D5-BC6693E67225}" type="presOf" srcId="{9C5C9213-43AD-4910-AA31-FE4E894F4CCD}" destId="{ED2C4081-F13B-4143-8DD9-172DE8A5ED6F}" srcOrd="0" destOrd="0" presId="urn:microsoft.com/office/officeart/2008/layout/LinedList"/>
    <dgm:cxn modelId="{EEF54C91-8B98-459F-A96E-BDBCF3F417BD}" type="presOf" srcId="{86F11DA2-0237-44E5-983C-4386B2656B31}" destId="{6325F1CD-095D-4E26-A029-07885EE0990E}" srcOrd="0" destOrd="0" presId="urn:microsoft.com/office/officeart/2008/layout/LinedList"/>
    <dgm:cxn modelId="{629EB4A8-440F-4E2D-9C6B-C68DD066F60B}" srcId="{86F11DA2-0237-44E5-983C-4386B2656B31}" destId="{C4E0D036-A059-4EEA-8C15-9A9A9997CB79}" srcOrd="0" destOrd="0" parTransId="{FE9A0B55-794E-4F73-873B-90C0C70660EA}" sibTransId="{D8ADACA3-E4F6-47EE-8C87-881BAA27D4E4}"/>
    <dgm:cxn modelId="{DB4EA8E9-6056-49AD-9989-95A2B316CCA0}" srcId="{86F11DA2-0237-44E5-983C-4386B2656B31}" destId="{9C5C9213-43AD-4910-AA31-FE4E894F4CCD}" srcOrd="1" destOrd="0" parTransId="{F9A1F223-29AF-4438-93C1-ED99A994AE48}" sibTransId="{407C5A46-57CF-42D2-95C9-EBB178A432DD}"/>
    <dgm:cxn modelId="{311F74DC-7F5C-499C-837D-F5DD79DB21E1}" type="presParOf" srcId="{6325F1CD-095D-4E26-A029-07885EE0990E}" destId="{8C1616FA-C599-44CC-A38E-46D457B4D444}" srcOrd="0" destOrd="0" presId="urn:microsoft.com/office/officeart/2008/layout/LinedList"/>
    <dgm:cxn modelId="{718747D4-05F2-49E7-814A-2C8CF4A1E0B1}" type="presParOf" srcId="{6325F1CD-095D-4E26-A029-07885EE0990E}" destId="{6D1FCCE7-70C4-44D2-92D3-12143A9B575B}" srcOrd="1" destOrd="0" presId="urn:microsoft.com/office/officeart/2008/layout/LinedList"/>
    <dgm:cxn modelId="{075CD48D-9571-4B34-BE35-5D4A5E1C6FA1}" type="presParOf" srcId="{6D1FCCE7-70C4-44D2-92D3-12143A9B575B}" destId="{6FD3472A-D16A-4CA2-ABA3-1A5A7395F066}" srcOrd="0" destOrd="0" presId="urn:microsoft.com/office/officeart/2008/layout/LinedList"/>
    <dgm:cxn modelId="{C18FB14C-197A-4B8F-922E-81C9202FAB85}" type="presParOf" srcId="{6D1FCCE7-70C4-44D2-92D3-12143A9B575B}" destId="{854253A4-D5D8-4F88-9363-8C370AEEB26B}" srcOrd="1" destOrd="0" presId="urn:microsoft.com/office/officeart/2008/layout/LinedList"/>
    <dgm:cxn modelId="{E88C4E4C-D3CD-4E62-AFDB-2669336DBBDE}" type="presParOf" srcId="{6325F1CD-095D-4E26-A029-07885EE0990E}" destId="{A883E6EC-2C05-43FD-9742-D7DABE4EA58E}" srcOrd="2" destOrd="0" presId="urn:microsoft.com/office/officeart/2008/layout/LinedList"/>
    <dgm:cxn modelId="{726D07EF-6929-43B6-B7AC-88FFFF5E51F7}" type="presParOf" srcId="{6325F1CD-095D-4E26-A029-07885EE0990E}" destId="{6FF075C0-EE8C-4470-B4E1-E0557470E76D}" srcOrd="3" destOrd="0" presId="urn:microsoft.com/office/officeart/2008/layout/LinedList"/>
    <dgm:cxn modelId="{37D0BD96-0CE9-4365-988C-41CCF0A47FF6}" type="presParOf" srcId="{6FF075C0-EE8C-4470-B4E1-E0557470E76D}" destId="{ED2C4081-F13B-4143-8DD9-172DE8A5ED6F}" srcOrd="0" destOrd="0" presId="urn:microsoft.com/office/officeart/2008/layout/LinedList"/>
    <dgm:cxn modelId="{1BD029FE-684A-4D83-8D73-4FDE6DA4053B}" type="presParOf" srcId="{6FF075C0-EE8C-4470-B4E1-E0557470E76D}" destId="{F5F38886-AA39-4442-96AC-51DCD2C1311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D590BD-A182-408B-8908-70DFB0C6A83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D64B2E83-0FB0-4121-BCC6-1EDFFAB175A0}">
      <dgm:prSet phldrT="[Text]"/>
      <dgm:spPr/>
      <dgm:t>
        <a:bodyPr/>
        <a:lstStyle/>
        <a:p>
          <a:r>
            <a:rPr lang="en-US" dirty="0"/>
            <a:t>Based on the zip </a:t>
          </a:r>
          <a:r>
            <a:rPr lang="en-US" dirty="0" err="1"/>
            <a:t>code,average</a:t>
          </a:r>
          <a:r>
            <a:rPr lang="en-US" dirty="0"/>
            <a:t> electric rates the state incurs per kwh along with average cost of the </a:t>
          </a:r>
          <a:r>
            <a:rPr lang="en-US" dirty="0" err="1"/>
            <a:t>the</a:t>
          </a:r>
          <a:r>
            <a:rPr lang="en-US" dirty="0"/>
            <a:t> solar system installation, how many years does it take to breakeven on the cost?</a:t>
          </a:r>
        </a:p>
      </dgm:t>
    </dgm:pt>
    <dgm:pt modelId="{7BB199BA-02E4-494A-9EFA-974E1BEC1189}" type="parTrans" cxnId="{4527E320-9C47-4E7E-9DED-CF1A3EAD0769}">
      <dgm:prSet/>
      <dgm:spPr/>
      <dgm:t>
        <a:bodyPr/>
        <a:lstStyle/>
        <a:p>
          <a:endParaRPr lang="en-US"/>
        </a:p>
      </dgm:t>
    </dgm:pt>
    <dgm:pt modelId="{7111AB93-1D42-433D-A88C-7F314D98ED15}" type="sibTrans" cxnId="{4527E320-9C47-4E7E-9DED-CF1A3EAD0769}">
      <dgm:prSet/>
      <dgm:spPr/>
      <dgm:t>
        <a:bodyPr/>
        <a:lstStyle/>
        <a:p>
          <a:endParaRPr lang="en-US"/>
        </a:p>
      </dgm:t>
    </dgm:pt>
    <dgm:pt modelId="{2AB1F455-0E9A-40F6-ACB6-734AA752E468}">
      <dgm:prSet phldrT="[Text]"/>
      <dgm:spPr/>
      <dgm:t>
        <a:bodyPr/>
        <a:lstStyle/>
        <a:p>
          <a:r>
            <a:rPr lang="en-US" dirty="0"/>
            <a:t>When the user enters variables such as zip code and current electric bill does the global horizontal irradiance predict accurately for the zip code entered?</a:t>
          </a:r>
        </a:p>
      </dgm:t>
    </dgm:pt>
    <dgm:pt modelId="{DB8F3709-7E81-438D-96AB-3B1DC3A09E9D}" type="parTrans" cxnId="{AAACD034-BF37-4061-885C-1EF2205CBAC1}">
      <dgm:prSet/>
      <dgm:spPr/>
      <dgm:t>
        <a:bodyPr/>
        <a:lstStyle/>
        <a:p>
          <a:endParaRPr lang="en-US"/>
        </a:p>
      </dgm:t>
    </dgm:pt>
    <dgm:pt modelId="{4FA5C7EC-D7E4-472B-9856-98AF757A5BC0}" type="sibTrans" cxnId="{AAACD034-BF37-4061-885C-1EF2205CBAC1}">
      <dgm:prSet/>
      <dgm:spPr/>
      <dgm:t>
        <a:bodyPr/>
        <a:lstStyle/>
        <a:p>
          <a:endParaRPr lang="en-US"/>
        </a:p>
      </dgm:t>
    </dgm:pt>
    <dgm:pt modelId="{2D029C8A-F256-448C-97A8-4D285A423A8C}" type="pres">
      <dgm:prSet presAssocID="{ABD590BD-A182-408B-8908-70DFB0C6A834}" presName="diagram" presStyleCnt="0">
        <dgm:presLayoutVars>
          <dgm:dir/>
          <dgm:resizeHandles val="exact"/>
        </dgm:presLayoutVars>
      </dgm:prSet>
      <dgm:spPr/>
    </dgm:pt>
    <dgm:pt modelId="{6E2769A6-818F-4D45-8EDD-0EA56B597485}" type="pres">
      <dgm:prSet presAssocID="{D64B2E83-0FB0-4121-BCC6-1EDFFAB175A0}" presName="node" presStyleLbl="node1" presStyleIdx="0" presStyleCnt="2">
        <dgm:presLayoutVars>
          <dgm:bulletEnabled val="1"/>
        </dgm:presLayoutVars>
      </dgm:prSet>
      <dgm:spPr/>
    </dgm:pt>
    <dgm:pt modelId="{EA5526B5-4A6C-418D-AED8-190C25BD8436}" type="pres">
      <dgm:prSet presAssocID="{7111AB93-1D42-433D-A88C-7F314D98ED15}" presName="sibTrans" presStyleCnt="0"/>
      <dgm:spPr/>
    </dgm:pt>
    <dgm:pt modelId="{00ABCDF1-DA3E-4848-B247-2703EAFEDCDC}" type="pres">
      <dgm:prSet presAssocID="{2AB1F455-0E9A-40F6-ACB6-734AA752E468}" presName="node" presStyleLbl="node1" presStyleIdx="1" presStyleCnt="2">
        <dgm:presLayoutVars>
          <dgm:bulletEnabled val="1"/>
        </dgm:presLayoutVars>
      </dgm:prSet>
      <dgm:spPr/>
    </dgm:pt>
  </dgm:ptLst>
  <dgm:cxnLst>
    <dgm:cxn modelId="{4527E320-9C47-4E7E-9DED-CF1A3EAD0769}" srcId="{ABD590BD-A182-408B-8908-70DFB0C6A834}" destId="{D64B2E83-0FB0-4121-BCC6-1EDFFAB175A0}" srcOrd="0" destOrd="0" parTransId="{7BB199BA-02E4-494A-9EFA-974E1BEC1189}" sibTransId="{7111AB93-1D42-433D-A88C-7F314D98ED15}"/>
    <dgm:cxn modelId="{AAACD034-BF37-4061-885C-1EF2205CBAC1}" srcId="{ABD590BD-A182-408B-8908-70DFB0C6A834}" destId="{2AB1F455-0E9A-40F6-ACB6-734AA752E468}" srcOrd="1" destOrd="0" parTransId="{DB8F3709-7E81-438D-96AB-3B1DC3A09E9D}" sibTransId="{4FA5C7EC-D7E4-472B-9856-98AF757A5BC0}"/>
    <dgm:cxn modelId="{8DF2F734-32FC-481F-9FC8-EA0DDA80A9A0}" type="presOf" srcId="{D64B2E83-0FB0-4121-BCC6-1EDFFAB175A0}" destId="{6E2769A6-818F-4D45-8EDD-0EA56B597485}" srcOrd="0" destOrd="0" presId="urn:microsoft.com/office/officeart/2005/8/layout/default"/>
    <dgm:cxn modelId="{318DD793-9D66-488F-B399-2F59BE2B7327}" type="presOf" srcId="{2AB1F455-0E9A-40F6-ACB6-734AA752E468}" destId="{00ABCDF1-DA3E-4848-B247-2703EAFEDCDC}" srcOrd="0" destOrd="0" presId="urn:microsoft.com/office/officeart/2005/8/layout/default"/>
    <dgm:cxn modelId="{BBAF0EB1-B7B4-4337-AD16-EABDDC34A46D}" type="presOf" srcId="{ABD590BD-A182-408B-8908-70DFB0C6A834}" destId="{2D029C8A-F256-448C-97A8-4D285A423A8C}" srcOrd="0" destOrd="0" presId="urn:microsoft.com/office/officeart/2005/8/layout/default"/>
    <dgm:cxn modelId="{95C4555A-370B-477E-A95B-BD86B440379C}" type="presParOf" srcId="{2D029C8A-F256-448C-97A8-4D285A423A8C}" destId="{6E2769A6-818F-4D45-8EDD-0EA56B597485}" srcOrd="0" destOrd="0" presId="urn:microsoft.com/office/officeart/2005/8/layout/default"/>
    <dgm:cxn modelId="{5F8D554A-F22E-4FCF-BD66-CB7D13149089}" type="presParOf" srcId="{2D029C8A-F256-448C-97A8-4D285A423A8C}" destId="{EA5526B5-4A6C-418D-AED8-190C25BD8436}" srcOrd="1" destOrd="0" presId="urn:microsoft.com/office/officeart/2005/8/layout/default"/>
    <dgm:cxn modelId="{6AAC4C38-AA1F-4653-A4EF-F42D14E025BF}" type="presParOf" srcId="{2D029C8A-F256-448C-97A8-4D285A423A8C}" destId="{00ABCDF1-DA3E-4848-B247-2703EAFEDCDC}"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F11DA2-0237-44E5-983C-4386B2656B3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E0D036-A059-4EEA-8C15-9A9A9997CB79}">
      <dgm:prSet/>
      <dgm:spPr/>
      <dgm:t>
        <a:bodyPr/>
        <a:lstStyle/>
        <a:p>
          <a:pPr>
            <a:lnSpc>
              <a:spcPct val="100000"/>
            </a:lnSpc>
          </a:pPr>
          <a:r>
            <a:rPr lang="en-US"/>
            <a:t>Difficult to find current data </a:t>
          </a:r>
        </a:p>
      </dgm:t>
    </dgm:pt>
    <dgm:pt modelId="{FE9A0B55-794E-4F73-873B-90C0C70660EA}" type="parTrans" cxnId="{629EB4A8-440F-4E2D-9C6B-C68DD066F60B}">
      <dgm:prSet/>
      <dgm:spPr/>
      <dgm:t>
        <a:bodyPr/>
        <a:lstStyle/>
        <a:p>
          <a:endParaRPr lang="en-US"/>
        </a:p>
      </dgm:t>
    </dgm:pt>
    <dgm:pt modelId="{D8ADACA3-E4F6-47EE-8C87-881BAA27D4E4}" type="sibTrans" cxnId="{629EB4A8-440F-4E2D-9C6B-C68DD066F60B}">
      <dgm:prSet/>
      <dgm:spPr/>
      <dgm:t>
        <a:bodyPr/>
        <a:lstStyle/>
        <a:p>
          <a:endParaRPr lang="en-US"/>
        </a:p>
      </dgm:t>
    </dgm:pt>
    <dgm:pt modelId="{9C5C9213-43AD-4910-AA31-FE4E894F4CCD}">
      <dgm:prSet/>
      <dgm:spPr/>
      <dgm:t>
        <a:bodyPr/>
        <a:lstStyle/>
        <a:p>
          <a:pPr>
            <a:lnSpc>
              <a:spcPct val="100000"/>
            </a:lnSpc>
          </a:pPr>
          <a:r>
            <a:rPr lang="en-US"/>
            <a:t>Lots of sources for historical data</a:t>
          </a:r>
        </a:p>
      </dgm:t>
    </dgm:pt>
    <dgm:pt modelId="{F9A1F223-29AF-4438-93C1-ED99A994AE48}" type="parTrans" cxnId="{DB4EA8E9-6056-49AD-9989-95A2B316CCA0}">
      <dgm:prSet/>
      <dgm:spPr/>
      <dgm:t>
        <a:bodyPr/>
        <a:lstStyle/>
        <a:p>
          <a:endParaRPr lang="en-US"/>
        </a:p>
      </dgm:t>
    </dgm:pt>
    <dgm:pt modelId="{407C5A46-57CF-42D2-95C9-EBB178A432DD}" type="sibTrans" cxnId="{DB4EA8E9-6056-49AD-9989-95A2B316CCA0}">
      <dgm:prSet/>
      <dgm:spPr/>
      <dgm:t>
        <a:bodyPr/>
        <a:lstStyle/>
        <a:p>
          <a:endParaRPr lang="en-US"/>
        </a:p>
      </dgm:t>
    </dgm:pt>
    <dgm:pt modelId="{160D395B-823E-4342-AFE4-7D2742E007B2}">
      <dgm:prSet/>
      <dgm:spPr/>
      <dgm:t>
        <a:bodyPr/>
        <a:lstStyle/>
        <a:p>
          <a:pPr>
            <a:lnSpc>
              <a:spcPct val="100000"/>
            </a:lnSpc>
          </a:pPr>
          <a:r>
            <a:rPr lang="en-US"/>
            <a:t>Data can be clean or messy depending on source</a:t>
          </a:r>
        </a:p>
      </dgm:t>
    </dgm:pt>
    <dgm:pt modelId="{D65B9A7A-B83E-4735-9141-37EC329989D5}" type="parTrans" cxnId="{2A5533E2-17AF-454C-BCAB-D747FB808D7D}">
      <dgm:prSet/>
      <dgm:spPr/>
      <dgm:t>
        <a:bodyPr/>
        <a:lstStyle/>
        <a:p>
          <a:endParaRPr lang="en-US"/>
        </a:p>
      </dgm:t>
    </dgm:pt>
    <dgm:pt modelId="{3BD228CB-002B-4DD1-953C-2E36DFA522D2}" type="sibTrans" cxnId="{2A5533E2-17AF-454C-BCAB-D747FB808D7D}">
      <dgm:prSet/>
      <dgm:spPr/>
      <dgm:t>
        <a:bodyPr/>
        <a:lstStyle/>
        <a:p>
          <a:endParaRPr lang="en-US"/>
        </a:p>
      </dgm:t>
    </dgm:pt>
    <dgm:pt modelId="{7D3A0FFA-0D33-478A-A04F-5FD4CB0DAC2B}">
      <dgm:prSet/>
      <dgm:spPr/>
      <dgm:t>
        <a:bodyPr/>
        <a:lstStyle/>
        <a:p>
          <a:pPr>
            <a:lnSpc>
              <a:spcPct val="100000"/>
            </a:lnSpc>
          </a:pPr>
          <a:r>
            <a:rPr lang="en-US"/>
            <a:t>Hard to interconnect  or select the features as there were a number of variables.</a:t>
          </a:r>
        </a:p>
      </dgm:t>
    </dgm:pt>
    <dgm:pt modelId="{84F0EDE6-E77D-4685-8BA5-1C514CC0944C}" type="parTrans" cxnId="{BC833E28-DA24-436E-8D94-073FF2837BDD}">
      <dgm:prSet/>
      <dgm:spPr/>
      <dgm:t>
        <a:bodyPr/>
        <a:lstStyle/>
        <a:p>
          <a:endParaRPr lang="en-US"/>
        </a:p>
      </dgm:t>
    </dgm:pt>
    <dgm:pt modelId="{448C295C-79A2-4316-A878-D5B33BE62BC1}" type="sibTrans" cxnId="{BC833E28-DA24-436E-8D94-073FF2837BDD}">
      <dgm:prSet/>
      <dgm:spPr/>
      <dgm:t>
        <a:bodyPr/>
        <a:lstStyle/>
        <a:p>
          <a:endParaRPr lang="en-US"/>
        </a:p>
      </dgm:t>
    </dgm:pt>
    <dgm:pt modelId="{39AD25B3-B43C-4B54-8EB2-DCA883FB93B8}" type="pres">
      <dgm:prSet presAssocID="{86F11DA2-0237-44E5-983C-4386B2656B31}" presName="root" presStyleCnt="0">
        <dgm:presLayoutVars>
          <dgm:dir/>
          <dgm:resizeHandles val="exact"/>
        </dgm:presLayoutVars>
      </dgm:prSet>
      <dgm:spPr/>
    </dgm:pt>
    <dgm:pt modelId="{8C372C5E-CA0B-4A2E-838A-0ACA386D09B0}" type="pres">
      <dgm:prSet presAssocID="{C4E0D036-A059-4EEA-8C15-9A9A9997CB79}" presName="compNode" presStyleCnt="0"/>
      <dgm:spPr/>
    </dgm:pt>
    <dgm:pt modelId="{580106C6-8B49-428F-888C-2832CC43371F}" type="pres">
      <dgm:prSet presAssocID="{C4E0D036-A059-4EEA-8C15-9A9A9997CB79}" presName="bgRect" presStyleLbl="bgShp" presStyleIdx="0" presStyleCnt="4"/>
      <dgm:spPr/>
    </dgm:pt>
    <dgm:pt modelId="{139280CA-051D-402A-805B-2CE67BB14D14}" type="pres">
      <dgm:prSet presAssocID="{C4E0D036-A059-4EEA-8C15-9A9A9997CB7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235C2AD-D23B-4D15-8A4D-031B046D5FB7}" type="pres">
      <dgm:prSet presAssocID="{C4E0D036-A059-4EEA-8C15-9A9A9997CB79}" presName="spaceRect" presStyleCnt="0"/>
      <dgm:spPr/>
    </dgm:pt>
    <dgm:pt modelId="{C7316DEA-1238-4A38-8244-24B884A950D3}" type="pres">
      <dgm:prSet presAssocID="{C4E0D036-A059-4EEA-8C15-9A9A9997CB79}" presName="parTx" presStyleLbl="revTx" presStyleIdx="0" presStyleCnt="4">
        <dgm:presLayoutVars>
          <dgm:chMax val="0"/>
          <dgm:chPref val="0"/>
        </dgm:presLayoutVars>
      </dgm:prSet>
      <dgm:spPr/>
    </dgm:pt>
    <dgm:pt modelId="{D60860C1-6AC8-4B93-82D3-6AAEDD7581A6}" type="pres">
      <dgm:prSet presAssocID="{D8ADACA3-E4F6-47EE-8C87-881BAA27D4E4}" presName="sibTrans" presStyleCnt="0"/>
      <dgm:spPr/>
    </dgm:pt>
    <dgm:pt modelId="{E11E90A5-D4AB-43A4-A7CE-C9C1D834D137}" type="pres">
      <dgm:prSet presAssocID="{9C5C9213-43AD-4910-AA31-FE4E894F4CCD}" presName="compNode" presStyleCnt="0"/>
      <dgm:spPr/>
    </dgm:pt>
    <dgm:pt modelId="{EE3F528B-4766-4B19-8692-FB8F437B12BA}" type="pres">
      <dgm:prSet presAssocID="{9C5C9213-43AD-4910-AA31-FE4E894F4CCD}" presName="bgRect" presStyleLbl="bgShp" presStyleIdx="1" presStyleCnt="4"/>
      <dgm:spPr/>
    </dgm:pt>
    <dgm:pt modelId="{5086A6D5-D081-48F2-B2AE-130404A376E4}" type="pres">
      <dgm:prSet presAssocID="{9C5C9213-43AD-4910-AA31-FE4E894F4CC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04C8928-6255-47EB-9607-E84BCF3B9227}" type="pres">
      <dgm:prSet presAssocID="{9C5C9213-43AD-4910-AA31-FE4E894F4CCD}" presName="spaceRect" presStyleCnt="0"/>
      <dgm:spPr/>
    </dgm:pt>
    <dgm:pt modelId="{E0248177-7CDF-4F6D-96E2-6A8C104A1BEF}" type="pres">
      <dgm:prSet presAssocID="{9C5C9213-43AD-4910-AA31-FE4E894F4CCD}" presName="parTx" presStyleLbl="revTx" presStyleIdx="1" presStyleCnt="4">
        <dgm:presLayoutVars>
          <dgm:chMax val="0"/>
          <dgm:chPref val="0"/>
        </dgm:presLayoutVars>
      </dgm:prSet>
      <dgm:spPr/>
    </dgm:pt>
    <dgm:pt modelId="{59AFDABA-81E6-4C45-BDFB-93E9181EC5DD}" type="pres">
      <dgm:prSet presAssocID="{407C5A46-57CF-42D2-95C9-EBB178A432DD}" presName="sibTrans" presStyleCnt="0"/>
      <dgm:spPr/>
    </dgm:pt>
    <dgm:pt modelId="{CDC9C2D1-87C3-4DD9-A300-1FC9AA5DBD02}" type="pres">
      <dgm:prSet presAssocID="{160D395B-823E-4342-AFE4-7D2742E007B2}" presName="compNode" presStyleCnt="0"/>
      <dgm:spPr/>
    </dgm:pt>
    <dgm:pt modelId="{55D793C9-483A-43D9-9713-0177032624A1}" type="pres">
      <dgm:prSet presAssocID="{160D395B-823E-4342-AFE4-7D2742E007B2}" presName="bgRect" presStyleLbl="bgShp" presStyleIdx="2" presStyleCnt="4"/>
      <dgm:spPr/>
    </dgm:pt>
    <dgm:pt modelId="{B207BB4E-F5CF-489D-9D90-B4E4B14C57A8}" type="pres">
      <dgm:prSet presAssocID="{160D395B-823E-4342-AFE4-7D2742E007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D7D53A56-1EA1-415C-95F7-4BE05F01CE8B}" type="pres">
      <dgm:prSet presAssocID="{160D395B-823E-4342-AFE4-7D2742E007B2}" presName="spaceRect" presStyleCnt="0"/>
      <dgm:spPr/>
    </dgm:pt>
    <dgm:pt modelId="{2826E8FA-062A-4538-8DB4-B8A28C509C94}" type="pres">
      <dgm:prSet presAssocID="{160D395B-823E-4342-AFE4-7D2742E007B2}" presName="parTx" presStyleLbl="revTx" presStyleIdx="2" presStyleCnt="4">
        <dgm:presLayoutVars>
          <dgm:chMax val="0"/>
          <dgm:chPref val="0"/>
        </dgm:presLayoutVars>
      </dgm:prSet>
      <dgm:spPr/>
    </dgm:pt>
    <dgm:pt modelId="{6BCE6C2A-1648-4203-8544-EE183211B7CA}" type="pres">
      <dgm:prSet presAssocID="{3BD228CB-002B-4DD1-953C-2E36DFA522D2}" presName="sibTrans" presStyleCnt="0"/>
      <dgm:spPr/>
    </dgm:pt>
    <dgm:pt modelId="{A0E46572-55D7-4846-88BC-B24E1A2B681A}" type="pres">
      <dgm:prSet presAssocID="{7D3A0FFA-0D33-478A-A04F-5FD4CB0DAC2B}" presName="compNode" presStyleCnt="0"/>
      <dgm:spPr/>
    </dgm:pt>
    <dgm:pt modelId="{1F6CB8FD-E2A2-48FC-92D7-E7C8B642841F}" type="pres">
      <dgm:prSet presAssocID="{7D3A0FFA-0D33-478A-A04F-5FD4CB0DAC2B}" presName="bgRect" presStyleLbl="bgShp" presStyleIdx="3" presStyleCnt="4"/>
      <dgm:spPr/>
    </dgm:pt>
    <dgm:pt modelId="{52895B93-4BBC-4EE1-93E2-EA3D0062D4B0}" type="pres">
      <dgm:prSet presAssocID="{7D3A0FFA-0D33-478A-A04F-5FD4CB0DAC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45CCA56A-E5C4-481B-9B8E-2C4F336ACA63}" type="pres">
      <dgm:prSet presAssocID="{7D3A0FFA-0D33-478A-A04F-5FD4CB0DAC2B}" presName="spaceRect" presStyleCnt="0"/>
      <dgm:spPr/>
    </dgm:pt>
    <dgm:pt modelId="{F73EB05D-6866-475A-A063-529563A9E29C}" type="pres">
      <dgm:prSet presAssocID="{7D3A0FFA-0D33-478A-A04F-5FD4CB0DAC2B}" presName="parTx" presStyleLbl="revTx" presStyleIdx="3" presStyleCnt="4">
        <dgm:presLayoutVars>
          <dgm:chMax val="0"/>
          <dgm:chPref val="0"/>
        </dgm:presLayoutVars>
      </dgm:prSet>
      <dgm:spPr/>
    </dgm:pt>
  </dgm:ptLst>
  <dgm:cxnLst>
    <dgm:cxn modelId="{2475420B-BEAC-4560-8FA3-93E29A588B3A}" type="presOf" srcId="{9C5C9213-43AD-4910-AA31-FE4E894F4CCD}" destId="{E0248177-7CDF-4F6D-96E2-6A8C104A1BEF}" srcOrd="0" destOrd="0" presId="urn:microsoft.com/office/officeart/2018/2/layout/IconVerticalSolidList"/>
    <dgm:cxn modelId="{BC833E28-DA24-436E-8D94-073FF2837BDD}" srcId="{86F11DA2-0237-44E5-983C-4386B2656B31}" destId="{7D3A0FFA-0D33-478A-A04F-5FD4CB0DAC2B}" srcOrd="3" destOrd="0" parTransId="{84F0EDE6-E77D-4685-8BA5-1C514CC0944C}" sibTransId="{448C295C-79A2-4316-A878-D5B33BE62BC1}"/>
    <dgm:cxn modelId="{12314929-D61B-4AFE-B990-7071FC6118BB}" type="presOf" srcId="{86F11DA2-0237-44E5-983C-4386B2656B31}" destId="{39AD25B3-B43C-4B54-8EB2-DCA883FB93B8}" srcOrd="0" destOrd="0" presId="urn:microsoft.com/office/officeart/2018/2/layout/IconVerticalSolidList"/>
    <dgm:cxn modelId="{D873132F-2FFF-41F0-A6C4-CDA9EA04702F}" type="presOf" srcId="{C4E0D036-A059-4EEA-8C15-9A9A9997CB79}" destId="{C7316DEA-1238-4A38-8244-24B884A950D3}" srcOrd="0" destOrd="0" presId="urn:microsoft.com/office/officeart/2018/2/layout/IconVerticalSolidList"/>
    <dgm:cxn modelId="{48732089-0642-40FE-8D41-74138C8E6817}" type="presOf" srcId="{7D3A0FFA-0D33-478A-A04F-5FD4CB0DAC2B}" destId="{F73EB05D-6866-475A-A063-529563A9E29C}" srcOrd="0" destOrd="0" presId="urn:microsoft.com/office/officeart/2018/2/layout/IconVerticalSolidList"/>
    <dgm:cxn modelId="{03324A8C-9EBD-4C97-B796-1A6DDA7E4728}" type="presOf" srcId="{160D395B-823E-4342-AFE4-7D2742E007B2}" destId="{2826E8FA-062A-4538-8DB4-B8A28C509C94}" srcOrd="0" destOrd="0" presId="urn:microsoft.com/office/officeart/2018/2/layout/IconVerticalSolidList"/>
    <dgm:cxn modelId="{629EB4A8-440F-4E2D-9C6B-C68DD066F60B}" srcId="{86F11DA2-0237-44E5-983C-4386B2656B31}" destId="{C4E0D036-A059-4EEA-8C15-9A9A9997CB79}" srcOrd="0" destOrd="0" parTransId="{FE9A0B55-794E-4F73-873B-90C0C70660EA}" sibTransId="{D8ADACA3-E4F6-47EE-8C87-881BAA27D4E4}"/>
    <dgm:cxn modelId="{2A5533E2-17AF-454C-BCAB-D747FB808D7D}" srcId="{86F11DA2-0237-44E5-983C-4386B2656B31}" destId="{160D395B-823E-4342-AFE4-7D2742E007B2}" srcOrd="2" destOrd="0" parTransId="{D65B9A7A-B83E-4735-9141-37EC329989D5}" sibTransId="{3BD228CB-002B-4DD1-953C-2E36DFA522D2}"/>
    <dgm:cxn modelId="{DB4EA8E9-6056-49AD-9989-95A2B316CCA0}" srcId="{86F11DA2-0237-44E5-983C-4386B2656B31}" destId="{9C5C9213-43AD-4910-AA31-FE4E894F4CCD}" srcOrd="1" destOrd="0" parTransId="{F9A1F223-29AF-4438-93C1-ED99A994AE48}" sibTransId="{407C5A46-57CF-42D2-95C9-EBB178A432DD}"/>
    <dgm:cxn modelId="{BA46EA5D-443E-4089-97F3-6EDC903FA757}" type="presParOf" srcId="{39AD25B3-B43C-4B54-8EB2-DCA883FB93B8}" destId="{8C372C5E-CA0B-4A2E-838A-0ACA386D09B0}" srcOrd="0" destOrd="0" presId="urn:microsoft.com/office/officeart/2018/2/layout/IconVerticalSolidList"/>
    <dgm:cxn modelId="{2398BD56-BBC8-4E12-8DBD-AEFB25132D35}" type="presParOf" srcId="{8C372C5E-CA0B-4A2E-838A-0ACA386D09B0}" destId="{580106C6-8B49-428F-888C-2832CC43371F}" srcOrd="0" destOrd="0" presId="urn:microsoft.com/office/officeart/2018/2/layout/IconVerticalSolidList"/>
    <dgm:cxn modelId="{07721BEE-6FAF-4E8E-90D7-CE31043C1393}" type="presParOf" srcId="{8C372C5E-CA0B-4A2E-838A-0ACA386D09B0}" destId="{139280CA-051D-402A-805B-2CE67BB14D14}" srcOrd="1" destOrd="0" presId="urn:microsoft.com/office/officeart/2018/2/layout/IconVerticalSolidList"/>
    <dgm:cxn modelId="{2EE6054C-99B1-4FB9-A511-D9600F36D648}" type="presParOf" srcId="{8C372C5E-CA0B-4A2E-838A-0ACA386D09B0}" destId="{7235C2AD-D23B-4D15-8A4D-031B046D5FB7}" srcOrd="2" destOrd="0" presId="urn:microsoft.com/office/officeart/2018/2/layout/IconVerticalSolidList"/>
    <dgm:cxn modelId="{CC405DC0-830B-415B-AC6B-577E3B5C5602}" type="presParOf" srcId="{8C372C5E-CA0B-4A2E-838A-0ACA386D09B0}" destId="{C7316DEA-1238-4A38-8244-24B884A950D3}" srcOrd="3" destOrd="0" presId="urn:microsoft.com/office/officeart/2018/2/layout/IconVerticalSolidList"/>
    <dgm:cxn modelId="{DB06A119-5379-44BA-909F-8FDC8ACCF0C1}" type="presParOf" srcId="{39AD25B3-B43C-4B54-8EB2-DCA883FB93B8}" destId="{D60860C1-6AC8-4B93-82D3-6AAEDD7581A6}" srcOrd="1" destOrd="0" presId="urn:microsoft.com/office/officeart/2018/2/layout/IconVerticalSolidList"/>
    <dgm:cxn modelId="{A1D7386C-DF90-43A7-B702-3619B47CA0B2}" type="presParOf" srcId="{39AD25B3-B43C-4B54-8EB2-DCA883FB93B8}" destId="{E11E90A5-D4AB-43A4-A7CE-C9C1D834D137}" srcOrd="2" destOrd="0" presId="urn:microsoft.com/office/officeart/2018/2/layout/IconVerticalSolidList"/>
    <dgm:cxn modelId="{E820DCDC-4C95-4C3F-8D16-89303401B8EB}" type="presParOf" srcId="{E11E90A5-D4AB-43A4-A7CE-C9C1D834D137}" destId="{EE3F528B-4766-4B19-8692-FB8F437B12BA}" srcOrd="0" destOrd="0" presId="urn:microsoft.com/office/officeart/2018/2/layout/IconVerticalSolidList"/>
    <dgm:cxn modelId="{4BFEADF4-8B19-4B6E-BF0D-36E376E4B59F}" type="presParOf" srcId="{E11E90A5-D4AB-43A4-A7CE-C9C1D834D137}" destId="{5086A6D5-D081-48F2-B2AE-130404A376E4}" srcOrd="1" destOrd="0" presId="urn:microsoft.com/office/officeart/2018/2/layout/IconVerticalSolidList"/>
    <dgm:cxn modelId="{1F7945E8-8D14-4ABA-A27D-1EACDAD53BE3}" type="presParOf" srcId="{E11E90A5-D4AB-43A4-A7CE-C9C1D834D137}" destId="{404C8928-6255-47EB-9607-E84BCF3B9227}" srcOrd="2" destOrd="0" presId="urn:microsoft.com/office/officeart/2018/2/layout/IconVerticalSolidList"/>
    <dgm:cxn modelId="{C385E8A4-3ABC-4233-B514-C80A5B799C26}" type="presParOf" srcId="{E11E90A5-D4AB-43A4-A7CE-C9C1D834D137}" destId="{E0248177-7CDF-4F6D-96E2-6A8C104A1BEF}" srcOrd="3" destOrd="0" presId="urn:microsoft.com/office/officeart/2018/2/layout/IconVerticalSolidList"/>
    <dgm:cxn modelId="{6BE93AF5-DE13-46D1-A501-8B22D66E7AC2}" type="presParOf" srcId="{39AD25B3-B43C-4B54-8EB2-DCA883FB93B8}" destId="{59AFDABA-81E6-4C45-BDFB-93E9181EC5DD}" srcOrd="3" destOrd="0" presId="urn:microsoft.com/office/officeart/2018/2/layout/IconVerticalSolidList"/>
    <dgm:cxn modelId="{852CBA86-60AF-4E7B-9C9B-8B943B8E0300}" type="presParOf" srcId="{39AD25B3-B43C-4B54-8EB2-DCA883FB93B8}" destId="{CDC9C2D1-87C3-4DD9-A300-1FC9AA5DBD02}" srcOrd="4" destOrd="0" presId="urn:microsoft.com/office/officeart/2018/2/layout/IconVerticalSolidList"/>
    <dgm:cxn modelId="{40FD8E16-E1EA-47DA-B7F7-F062BF68E896}" type="presParOf" srcId="{CDC9C2D1-87C3-4DD9-A300-1FC9AA5DBD02}" destId="{55D793C9-483A-43D9-9713-0177032624A1}" srcOrd="0" destOrd="0" presId="urn:microsoft.com/office/officeart/2018/2/layout/IconVerticalSolidList"/>
    <dgm:cxn modelId="{D88FB504-8955-428D-9B51-CAA7A97237C6}" type="presParOf" srcId="{CDC9C2D1-87C3-4DD9-A300-1FC9AA5DBD02}" destId="{B207BB4E-F5CF-489D-9D90-B4E4B14C57A8}" srcOrd="1" destOrd="0" presId="urn:microsoft.com/office/officeart/2018/2/layout/IconVerticalSolidList"/>
    <dgm:cxn modelId="{1B45AB02-2366-4437-97A3-E1AA2F0D995E}" type="presParOf" srcId="{CDC9C2D1-87C3-4DD9-A300-1FC9AA5DBD02}" destId="{D7D53A56-1EA1-415C-95F7-4BE05F01CE8B}" srcOrd="2" destOrd="0" presId="urn:microsoft.com/office/officeart/2018/2/layout/IconVerticalSolidList"/>
    <dgm:cxn modelId="{D2E37293-8206-467D-9D45-09D9F912B714}" type="presParOf" srcId="{CDC9C2D1-87C3-4DD9-A300-1FC9AA5DBD02}" destId="{2826E8FA-062A-4538-8DB4-B8A28C509C94}" srcOrd="3" destOrd="0" presId="urn:microsoft.com/office/officeart/2018/2/layout/IconVerticalSolidList"/>
    <dgm:cxn modelId="{C146CF18-8B6E-4EEA-8932-FD8E30F371CE}" type="presParOf" srcId="{39AD25B3-B43C-4B54-8EB2-DCA883FB93B8}" destId="{6BCE6C2A-1648-4203-8544-EE183211B7CA}" srcOrd="5" destOrd="0" presId="urn:microsoft.com/office/officeart/2018/2/layout/IconVerticalSolidList"/>
    <dgm:cxn modelId="{CB33C4B5-DB54-415A-9E74-B6E31E6A3599}" type="presParOf" srcId="{39AD25B3-B43C-4B54-8EB2-DCA883FB93B8}" destId="{A0E46572-55D7-4846-88BC-B24E1A2B681A}" srcOrd="6" destOrd="0" presId="urn:microsoft.com/office/officeart/2018/2/layout/IconVerticalSolidList"/>
    <dgm:cxn modelId="{6AA2DF82-B501-4E01-9D38-0D9FA7F6236C}" type="presParOf" srcId="{A0E46572-55D7-4846-88BC-B24E1A2B681A}" destId="{1F6CB8FD-E2A2-48FC-92D7-E7C8B642841F}" srcOrd="0" destOrd="0" presId="urn:microsoft.com/office/officeart/2018/2/layout/IconVerticalSolidList"/>
    <dgm:cxn modelId="{3F19A14D-4880-47E3-AD1F-D4CE21C63B79}" type="presParOf" srcId="{A0E46572-55D7-4846-88BC-B24E1A2B681A}" destId="{52895B93-4BBC-4EE1-93E2-EA3D0062D4B0}" srcOrd="1" destOrd="0" presId="urn:microsoft.com/office/officeart/2018/2/layout/IconVerticalSolidList"/>
    <dgm:cxn modelId="{E347BB96-69A4-48DC-A4CE-83814FF3DB46}" type="presParOf" srcId="{A0E46572-55D7-4846-88BC-B24E1A2B681A}" destId="{45CCA56A-E5C4-481B-9B8E-2C4F336ACA63}" srcOrd="2" destOrd="0" presId="urn:microsoft.com/office/officeart/2018/2/layout/IconVerticalSolidList"/>
    <dgm:cxn modelId="{9D6AD768-AD4D-414A-B91E-D61209E41A72}" type="presParOf" srcId="{A0E46572-55D7-4846-88BC-B24E1A2B681A}" destId="{F73EB05D-6866-475A-A063-529563A9E29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F11DA2-0237-44E5-983C-4386B2656B31}" type="doc">
      <dgm:prSet loTypeId="urn:microsoft.com/office/officeart/2005/8/layout/hList7" loCatId="list" qsTypeId="urn:microsoft.com/office/officeart/2005/8/quickstyle/3d1" qsCatId="3D" csTypeId="urn:microsoft.com/office/officeart/2005/8/colors/accent1_2" csCatId="accent1" phldr="1"/>
      <dgm:spPr/>
      <dgm:t>
        <a:bodyPr/>
        <a:lstStyle/>
        <a:p>
          <a:endParaRPr lang="en-US"/>
        </a:p>
      </dgm:t>
    </dgm:pt>
    <dgm:pt modelId="{C4E0D036-A059-4EEA-8C15-9A9A9997CB79}">
      <dgm:prSet/>
      <dgm:spPr/>
      <dgm:t>
        <a:bodyPr/>
        <a:lstStyle/>
        <a:p>
          <a:r>
            <a:rPr lang="en-US" dirty="0"/>
            <a:t>Read and Cleaned the DATA</a:t>
          </a:r>
        </a:p>
      </dgm:t>
    </dgm:pt>
    <dgm:pt modelId="{FE9A0B55-794E-4F73-873B-90C0C70660EA}" type="parTrans" cxnId="{629EB4A8-440F-4E2D-9C6B-C68DD066F60B}">
      <dgm:prSet/>
      <dgm:spPr/>
      <dgm:t>
        <a:bodyPr/>
        <a:lstStyle/>
        <a:p>
          <a:endParaRPr lang="en-US"/>
        </a:p>
      </dgm:t>
    </dgm:pt>
    <dgm:pt modelId="{D8ADACA3-E4F6-47EE-8C87-881BAA27D4E4}" type="sibTrans" cxnId="{629EB4A8-440F-4E2D-9C6B-C68DD066F60B}">
      <dgm:prSet/>
      <dgm:spPr/>
      <dgm:t>
        <a:bodyPr/>
        <a:lstStyle/>
        <a:p>
          <a:endParaRPr lang="en-US"/>
        </a:p>
      </dgm:t>
    </dgm:pt>
    <dgm:pt modelId="{9C5C9213-43AD-4910-AA31-FE4E894F4CCD}">
      <dgm:prSet/>
      <dgm:spPr/>
      <dgm:t>
        <a:bodyPr/>
        <a:lstStyle/>
        <a:p>
          <a:r>
            <a:rPr lang="en-US" dirty="0"/>
            <a:t>Query, Add, Manipulate DATA</a:t>
          </a:r>
        </a:p>
      </dgm:t>
    </dgm:pt>
    <dgm:pt modelId="{F9A1F223-29AF-4438-93C1-ED99A994AE48}" type="parTrans" cxnId="{DB4EA8E9-6056-49AD-9989-95A2B316CCA0}">
      <dgm:prSet/>
      <dgm:spPr/>
      <dgm:t>
        <a:bodyPr/>
        <a:lstStyle/>
        <a:p>
          <a:endParaRPr lang="en-US"/>
        </a:p>
      </dgm:t>
    </dgm:pt>
    <dgm:pt modelId="{407C5A46-57CF-42D2-95C9-EBB178A432DD}" type="sibTrans" cxnId="{DB4EA8E9-6056-49AD-9989-95A2B316CCA0}">
      <dgm:prSet/>
      <dgm:spPr/>
      <dgm:t>
        <a:bodyPr/>
        <a:lstStyle/>
        <a:p>
          <a:endParaRPr lang="en-US"/>
        </a:p>
      </dgm:t>
    </dgm:pt>
    <dgm:pt modelId="{160D395B-823E-4342-AFE4-7D2742E007B2}">
      <dgm:prSet/>
      <dgm:spPr/>
      <dgm:t>
        <a:bodyPr/>
        <a:lstStyle/>
        <a:p>
          <a:r>
            <a:rPr lang="en-US" dirty="0"/>
            <a:t>Storage of DATA</a:t>
          </a:r>
        </a:p>
      </dgm:t>
    </dgm:pt>
    <dgm:pt modelId="{D65B9A7A-B83E-4735-9141-37EC329989D5}" type="parTrans" cxnId="{2A5533E2-17AF-454C-BCAB-D747FB808D7D}">
      <dgm:prSet/>
      <dgm:spPr/>
      <dgm:t>
        <a:bodyPr/>
        <a:lstStyle/>
        <a:p>
          <a:endParaRPr lang="en-US"/>
        </a:p>
      </dgm:t>
    </dgm:pt>
    <dgm:pt modelId="{3BD228CB-002B-4DD1-953C-2E36DFA522D2}" type="sibTrans" cxnId="{2A5533E2-17AF-454C-BCAB-D747FB808D7D}">
      <dgm:prSet/>
      <dgm:spPr/>
      <dgm:t>
        <a:bodyPr/>
        <a:lstStyle/>
        <a:p>
          <a:endParaRPr lang="en-US"/>
        </a:p>
      </dgm:t>
    </dgm:pt>
    <dgm:pt modelId="{7D3A0FFA-0D33-478A-A04F-5FD4CB0DAC2B}">
      <dgm:prSet/>
      <dgm:spPr/>
      <dgm:t>
        <a:bodyPr/>
        <a:lstStyle/>
        <a:p>
          <a:r>
            <a:rPr lang="en-US" dirty="0"/>
            <a:t>Machine Learning.</a:t>
          </a:r>
        </a:p>
      </dgm:t>
    </dgm:pt>
    <dgm:pt modelId="{84F0EDE6-E77D-4685-8BA5-1C514CC0944C}" type="parTrans" cxnId="{BC833E28-DA24-436E-8D94-073FF2837BDD}">
      <dgm:prSet/>
      <dgm:spPr/>
      <dgm:t>
        <a:bodyPr/>
        <a:lstStyle/>
        <a:p>
          <a:endParaRPr lang="en-US"/>
        </a:p>
      </dgm:t>
    </dgm:pt>
    <dgm:pt modelId="{448C295C-79A2-4316-A878-D5B33BE62BC1}" type="sibTrans" cxnId="{BC833E28-DA24-436E-8D94-073FF2837BDD}">
      <dgm:prSet/>
      <dgm:spPr/>
      <dgm:t>
        <a:bodyPr/>
        <a:lstStyle/>
        <a:p>
          <a:endParaRPr lang="en-US"/>
        </a:p>
      </dgm:t>
    </dgm:pt>
    <dgm:pt modelId="{23DCD0DC-063D-461E-A82C-DAECC5861C16}">
      <dgm:prSet/>
      <dgm:spPr/>
      <dgm:t>
        <a:bodyPr/>
        <a:lstStyle/>
        <a:p>
          <a:r>
            <a:rPr lang="en-US" dirty="0"/>
            <a:t>Excel</a:t>
          </a:r>
        </a:p>
      </dgm:t>
    </dgm:pt>
    <dgm:pt modelId="{C308F010-D1A5-41C4-A011-781E47075ED5}" type="parTrans" cxnId="{5F6BF48C-42D4-4CE7-B97D-1F505B21E54B}">
      <dgm:prSet/>
      <dgm:spPr/>
      <dgm:t>
        <a:bodyPr/>
        <a:lstStyle/>
        <a:p>
          <a:endParaRPr lang="en-US"/>
        </a:p>
      </dgm:t>
    </dgm:pt>
    <dgm:pt modelId="{4166D8ED-7390-4FEA-947F-E866D4986E98}" type="sibTrans" cxnId="{5F6BF48C-42D4-4CE7-B97D-1F505B21E54B}">
      <dgm:prSet/>
      <dgm:spPr/>
      <dgm:t>
        <a:bodyPr/>
        <a:lstStyle/>
        <a:p>
          <a:endParaRPr lang="en-US"/>
        </a:p>
      </dgm:t>
    </dgm:pt>
    <dgm:pt modelId="{CF92F5E9-2AFF-4EB9-A53C-3D625C5B02A6}">
      <dgm:prSet/>
      <dgm:spPr/>
      <dgm:t>
        <a:bodyPr/>
        <a:lstStyle/>
        <a:p>
          <a:r>
            <a:rPr lang="en-US" dirty="0"/>
            <a:t>CSV</a:t>
          </a:r>
        </a:p>
      </dgm:t>
    </dgm:pt>
    <dgm:pt modelId="{81D3B258-51D9-4965-9D13-6A3E3D40A8D3}" type="parTrans" cxnId="{B11F18A3-2DC9-48AB-9E37-F0DC3F22F359}">
      <dgm:prSet/>
      <dgm:spPr/>
      <dgm:t>
        <a:bodyPr/>
        <a:lstStyle/>
        <a:p>
          <a:endParaRPr lang="en-US"/>
        </a:p>
      </dgm:t>
    </dgm:pt>
    <dgm:pt modelId="{ED981C06-32EE-46C1-B50F-8A7AE2A726C9}" type="sibTrans" cxnId="{B11F18A3-2DC9-48AB-9E37-F0DC3F22F359}">
      <dgm:prSet/>
      <dgm:spPr/>
      <dgm:t>
        <a:bodyPr/>
        <a:lstStyle/>
        <a:p>
          <a:endParaRPr lang="en-US"/>
        </a:p>
      </dgm:t>
    </dgm:pt>
    <dgm:pt modelId="{40AA4B05-9B99-417C-97AF-41799840A7F4}">
      <dgm:prSet/>
      <dgm:spPr/>
      <dgm:t>
        <a:bodyPr/>
        <a:lstStyle/>
        <a:p>
          <a:r>
            <a:rPr lang="en-US" dirty="0"/>
            <a:t>Python</a:t>
          </a:r>
        </a:p>
      </dgm:t>
    </dgm:pt>
    <dgm:pt modelId="{4B2C8161-C923-49DF-BCEE-8D0A784E753A}" type="parTrans" cxnId="{830F1523-0A35-447F-8C34-5DB87A3E0489}">
      <dgm:prSet/>
      <dgm:spPr/>
      <dgm:t>
        <a:bodyPr/>
        <a:lstStyle/>
        <a:p>
          <a:endParaRPr lang="en-US"/>
        </a:p>
      </dgm:t>
    </dgm:pt>
    <dgm:pt modelId="{599469AF-0311-4FB0-B72E-B4CFF2A1E010}" type="sibTrans" cxnId="{830F1523-0A35-447F-8C34-5DB87A3E0489}">
      <dgm:prSet/>
      <dgm:spPr/>
      <dgm:t>
        <a:bodyPr/>
        <a:lstStyle/>
        <a:p>
          <a:endParaRPr lang="en-US"/>
        </a:p>
      </dgm:t>
    </dgm:pt>
    <dgm:pt modelId="{E1C39DB9-467C-4457-9A14-6EBF75EF7A44}">
      <dgm:prSet/>
      <dgm:spPr/>
      <dgm:t>
        <a:bodyPr/>
        <a:lstStyle/>
        <a:p>
          <a:r>
            <a:rPr lang="en-US" dirty="0"/>
            <a:t>Pandas</a:t>
          </a:r>
        </a:p>
      </dgm:t>
    </dgm:pt>
    <dgm:pt modelId="{49B6B92E-5119-4508-B8D6-ED8E81093DE1}" type="parTrans" cxnId="{E0D56BDD-B248-43DB-A460-DB2852F6DF2A}">
      <dgm:prSet/>
      <dgm:spPr/>
      <dgm:t>
        <a:bodyPr/>
        <a:lstStyle/>
        <a:p>
          <a:endParaRPr lang="en-US"/>
        </a:p>
      </dgm:t>
    </dgm:pt>
    <dgm:pt modelId="{4C8E5EBB-26D8-46EC-A96F-5F61C82024D2}" type="sibTrans" cxnId="{E0D56BDD-B248-43DB-A460-DB2852F6DF2A}">
      <dgm:prSet/>
      <dgm:spPr/>
      <dgm:t>
        <a:bodyPr/>
        <a:lstStyle/>
        <a:p>
          <a:endParaRPr lang="en-US"/>
        </a:p>
      </dgm:t>
    </dgm:pt>
    <dgm:pt modelId="{3F3C94B5-80EA-4D7F-9DCA-3C37EF567B19}">
      <dgm:prSet/>
      <dgm:spPr/>
      <dgm:t>
        <a:bodyPr/>
        <a:lstStyle/>
        <a:p>
          <a:r>
            <a:rPr lang="en-US" dirty="0"/>
            <a:t>PostgreSQL</a:t>
          </a:r>
        </a:p>
      </dgm:t>
    </dgm:pt>
    <dgm:pt modelId="{678C409C-10E0-4F5D-B1F2-3234564BC12D}" type="parTrans" cxnId="{D959F4A7-FA15-4DE2-8D2A-E7C9B20BFE56}">
      <dgm:prSet/>
      <dgm:spPr/>
      <dgm:t>
        <a:bodyPr/>
        <a:lstStyle/>
        <a:p>
          <a:endParaRPr lang="en-US"/>
        </a:p>
      </dgm:t>
    </dgm:pt>
    <dgm:pt modelId="{897CC755-A2D5-4DF2-91A6-660C7E24F9BB}" type="sibTrans" cxnId="{D959F4A7-FA15-4DE2-8D2A-E7C9B20BFE56}">
      <dgm:prSet/>
      <dgm:spPr/>
      <dgm:t>
        <a:bodyPr/>
        <a:lstStyle/>
        <a:p>
          <a:endParaRPr lang="en-US"/>
        </a:p>
      </dgm:t>
    </dgm:pt>
    <dgm:pt modelId="{3B8CB6C2-0112-4BA7-9E4C-F659E412DE8A}">
      <dgm:prSet/>
      <dgm:spPr/>
      <dgm:t>
        <a:bodyPr/>
        <a:lstStyle/>
        <a:p>
          <a:r>
            <a:rPr lang="en-US" dirty="0" err="1"/>
            <a:t>PgAdmin</a:t>
          </a:r>
          <a:endParaRPr lang="en-US" dirty="0"/>
        </a:p>
      </dgm:t>
    </dgm:pt>
    <dgm:pt modelId="{10522FE0-63AA-4781-A132-D0A1C8D084EC}" type="parTrans" cxnId="{824A8059-A175-4905-AD2C-9596FE6CAEF6}">
      <dgm:prSet/>
      <dgm:spPr/>
      <dgm:t>
        <a:bodyPr/>
        <a:lstStyle/>
        <a:p>
          <a:endParaRPr lang="en-US"/>
        </a:p>
      </dgm:t>
    </dgm:pt>
    <dgm:pt modelId="{EA13B3FF-2D5D-41F0-A837-71AD2D705AB0}" type="sibTrans" cxnId="{824A8059-A175-4905-AD2C-9596FE6CAEF6}">
      <dgm:prSet/>
      <dgm:spPr/>
      <dgm:t>
        <a:bodyPr/>
        <a:lstStyle/>
        <a:p>
          <a:endParaRPr lang="en-US"/>
        </a:p>
      </dgm:t>
    </dgm:pt>
    <dgm:pt modelId="{21878363-CEDD-42A6-B5F0-439AF3959D39}">
      <dgm:prSet/>
      <dgm:spPr/>
      <dgm:t>
        <a:bodyPr/>
        <a:lstStyle/>
        <a:p>
          <a:r>
            <a:rPr lang="en-US" dirty="0" err="1"/>
            <a:t>SQLAlchemy</a:t>
          </a:r>
          <a:endParaRPr lang="en-US" dirty="0"/>
        </a:p>
      </dgm:t>
    </dgm:pt>
    <dgm:pt modelId="{334A6185-E35C-4A14-8F7E-8030128FEE1B}" type="parTrans" cxnId="{4402651E-ED04-4FA0-962D-D9D010A96511}">
      <dgm:prSet/>
      <dgm:spPr/>
      <dgm:t>
        <a:bodyPr/>
        <a:lstStyle/>
        <a:p>
          <a:endParaRPr lang="en-US"/>
        </a:p>
      </dgm:t>
    </dgm:pt>
    <dgm:pt modelId="{42319AA8-C89A-436C-B8B2-F12B9544C6B2}" type="sibTrans" cxnId="{4402651E-ED04-4FA0-962D-D9D010A96511}">
      <dgm:prSet/>
      <dgm:spPr/>
      <dgm:t>
        <a:bodyPr/>
        <a:lstStyle/>
        <a:p>
          <a:endParaRPr lang="en-US"/>
        </a:p>
      </dgm:t>
    </dgm:pt>
    <dgm:pt modelId="{AE3ECE53-9C62-4CE5-BFD8-320223114B66}">
      <dgm:prSet/>
      <dgm:spPr/>
      <dgm:t>
        <a:bodyPr/>
        <a:lstStyle/>
        <a:p>
          <a:r>
            <a:rPr lang="en-US" dirty="0"/>
            <a:t>Data Visualization</a:t>
          </a:r>
        </a:p>
      </dgm:t>
    </dgm:pt>
    <dgm:pt modelId="{EB0043F7-B7C0-47A6-89E6-95576F2E6A58}" type="parTrans" cxnId="{EFBF853F-3FBC-40A7-8648-B4373F0006A6}">
      <dgm:prSet/>
      <dgm:spPr/>
      <dgm:t>
        <a:bodyPr/>
        <a:lstStyle/>
        <a:p>
          <a:endParaRPr lang="en-US"/>
        </a:p>
      </dgm:t>
    </dgm:pt>
    <dgm:pt modelId="{CDC9A385-C2A0-444E-B233-75BA8D25B184}" type="sibTrans" cxnId="{EFBF853F-3FBC-40A7-8648-B4373F0006A6}">
      <dgm:prSet/>
      <dgm:spPr/>
      <dgm:t>
        <a:bodyPr/>
        <a:lstStyle/>
        <a:p>
          <a:endParaRPr lang="en-US"/>
        </a:p>
      </dgm:t>
    </dgm:pt>
    <dgm:pt modelId="{B15A0F8C-6781-469D-8C88-0A11C2063A6A}">
      <dgm:prSet/>
      <dgm:spPr/>
      <dgm:t>
        <a:bodyPr/>
        <a:lstStyle/>
        <a:p>
          <a:r>
            <a:rPr lang="en-US" dirty="0"/>
            <a:t>Tableau</a:t>
          </a:r>
        </a:p>
      </dgm:t>
    </dgm:pt>
    <dgm:pt modelId="{07BA075E-429F-4B42-BF83-EB136BEA3085}" type="parTrans" cxnId="{3C39F64A-6CD7-46CF-815C-82195BBCFB6F}">
      <dgm:prSet/>
      <dgm:spPr/>
      <dgm:t>
        <a:bodyPr/>
        <a:lstStyle/>
        <a:p>
          <a:endParaRPr lang="en-US"/>
        </a:p>
      </dgm:t>
    </dgm:pt>
    <dgm:pt modelId="{42DBAF0A-6742-44B9-97FF-3396CDF3F895}" type="sibTrans" cxnId="{3C39F64A-6CD7-46CF-815C-82195BBCFB6F}">
      <dgm:prSet/>
      <dgm:spPr/>
      <dgm:t>
        <a:bodyPr/>
        <a:lstStyle/>
        <a:p>
          <a:endParaRPr lang="en-US"/>
        </a:p>
      </dgm:t>
    </dgm:pt>
    <dgm:pt modelId="{26F48B5E-EC5F-4CA2-9253-2E54E377BA09}">
      <dgm:prSet/>
      <dgm:spPr/>
      <dgm:t>
        <a:bodyPr/>
        <a:lstStyle/>
        <a:p>
          <a:r>
            <a:rPr lang="en-US" dirty="0"/>
            <a:t>JavaScript</a:t>
          </a:r>
        </a:p>
      </dgm:t>
    </dgm:pt>
    <dgm:pt modelId="{7AE0905D-9140-470A-8E76-607A55AEA3C4}" type="parTrans" cxnId="{BF905AB4-8201-4DAE-B150-7E5FBACF6D1E}">
      <dgm:prSet/>
      <dgm:spPr/>
      <dgm:t>
        <a:bodyPr/>
        <a:lstStyle/>
        <a:p>
          <a:endParaRPr lang="en-US"/>
        </a:p>
      </dgm:t>
    </dgm:pt>
    <dgm:pt modelId="{8D0E3E3B-91E4-4CFC-94BF-4EE8F896103C}" type="sibTrans" cxnId="{BF905AB4-8201-4DAE-B150-7E5FBACF6D1E}">
      <dgm:prSet/>
      <dgm:spPr/>
      <dgm:t>
        <a:bodyPr/>
        <a:lstStyle/>
        <a:p>
          <a:endParaRPr lang="en-US"/>
        </a:p>
      </dgm:t>
    </dgm:pt>
    <dgm:pt modelId="{3BFDBC74-3E11-4304-A421-5EECFEB51008}">
      <dgm:prSet/>
      <dgm:spPr/>
      <dgm:t>
        <a:bodyPr/>
        <a:lstStyle/>
        <a:p>
          <a:r>
            <a:rPr lang="en-US" dirty="0"/>
            <a:t>HTML/CSS</a:t>
          </a:r>
        </a:p>
      </dgm:t>
    </dgm:pt>
    <dgm:pt modelId="{F8350692-F199-4693-B865-BF777E7F905B}" type="parTrans" cxnId="{593350F5-B4CC-4EA7-9E64-F008061736D3}">
      <dgm:prSet/>
      <dgm:spPr/>
      <dgm:t>
        <a:bodyPr/>
        <a:lstStyle/>
        <a:p>
          <a:endParaRPr lang="en-US"/>
        </a:p>
      </dgm:t>
    </dgm:pt>
    <dgm:pt modelId="{204E6E86-4199-4051-8FE1-C06F35DFE7BD}" type="sibTrans" cxnId="{593350F5-B4CC-4EA7-9E64-F008061736D3}">
      <dgm:prSet/>
      <dgm:spPr/>
      <dgm:t>
        <a:bodyPr/>
        <a:lstStyle/>
        <a:p>
          <a:endParaRPr lang="en-US"/>
        </a:p>
      </dgm:t>
    </dgm:pt>
    <dgm:pt modelId="{DF6E165D-D3FF-4CF7-8B91-65773F5A9DD0}">
      <dgm:prSet/>
      <dgm:spPr/>
      <dgm:t>
        <a:bodyPr/>
        <a:lstStyle/>
        <a:p>
          <a:r>
            <a:rPr lang="en-US" dirty="0" err="1"/>
            <a:t>SciKitLearn</a:t>
          </a:r>
          <a:r>
            <a:rPr lang="en-US" dirty="0"/>
            <a:t> Library</a:t>
          </a:r>
        </a:p>
      </dgm:t>
    </dgm:pt>
    <dgm:pt modelId="{04884DD4-8393-446D-88FD-4C370E37CF6D}" type="parTrans" cxnId="{6934737A-B96D-45CF-84D7-689ACF110D00}">
      <dgm:prSet/>
      <dgm:spPr/>
      <dgm:t>
        <a:bodyPr/>
        <a:lstStyle/>
        <a:p>
          <a:endParaRPr lang="en-US"/>
        </a:p>
      </dgm:t>
    </dgm:pt>
    <dgm:pt modelId="{5B323A94-8D7C-4F49-9E14-FC442A8BA79C}" type="sibTrans" cxnId="{6934737A-B96D-45CF-84D7-689ACF110D00}">
      <dgm:prSet/>
      <dgm:spPr/>
      <dgm:t>
        <a:bodyPr/>
        <a:lstStyle/>
        <a:p>
          <a:endParaRPr lang="en-US"/>
        </a:p>
      </dgm:t>
    </dgm:pt>
    <dgm:pt modelId="{1F28D027-633D-4889-A911-E0A60C2935E5}">
      <dgm:prSet/>
      <dgm:spPr/>
      <dgm:t>
        <a:bodyPr/>
        <a:lstStyle/>
        <a:p>
          <a:r>
            <a:rPr lang="en-US" dirty="0"/>
            <a:t>TensorFlow</a:t>
          </a:r>
        </a:p>
      </dgm:t>
    </dgm:pt>
    <dgm:pt modelId="{33FDE25A-98A7-4D1B-93D5-40E127A592CB}" type="parTrans" cxnId="{C0D4201E-FB1D-4005-994B-FD56165F90A5}">
      <dgm:prSet/>
      <dgm:spPr/>
      <dgm:t>
        <a:bodyPr/>
        <a:lstStyle/>
        <a:p>
          <a:endParaRPr lang="en-US"/>
        </a:p>
      </dgm:t>
    </dgm:pt>
    <dgm:pt modelId="{5760B8AE-E643-4ECB-99E8-46AE4615AC0E}" type="sibTrans" cxnId="{C0D4201E-FB1D-4005-994B-FD56165F90A5}">
      <dgm:prSet/>
      <dgm:spPr/>
      <dgm:t>
        <a:bodyPr/>
        <a:lstStyle/>
        <a:p>
          <a:endParaRPr lang="en-US"/>
        </a:p>
      </dgm:t>
    </dgm:pt>
    <dgm:pt modelId="{1E598E3E-D9FD-43EA-82D7-B7B811C3C3E2}" type="pres">
      <dgm:prSet presAssocID="{86F11DA2-0237-44E5-983C-4386B2656B31}" presName="Name0" presStyleCnt="0">
        <dgm:presLayoutVars>
          <dgm:dir/>
          <dgm:resizeHandles val="exact"/>
        </dgm:presLayoutVars>
      </dgm:prSet>
      <dgm:spPr/>
    </dgm:pt>
    <dgm:pt modelId="{45089E21-6B24-40DB-8B5B-E9563C6FBFF5}" type="pres">
      <dgm:prSet presAssocID="{86F11DA2-0237-44E5-983C-4386B2656B31}" presName="fgShape" presStyleLbl="fgShp" presStyleIdx="0" presStyleCnt="1"/>
      <dgm:spPr/>
    </dgm:pt>
    <dgm:pt modelId="{5AEBCB97-03D0-46B0-9799-25E672018C5E}" type="pres">
      <dgm:prSet presAssocID="{86F11DA2-0237-44E5-983C-4386B2656B31}" presName="linComp" presStyleCnt="0"/>
      <dgm:spPr/>
    </dgm:pt>
    <dgm:pt modelId="{6D801EDC-7050-4CC0-BBEA-FC946C99B168}" type="pres">
      <dgm:prSet presAssocID="{C4E0D036-A059-4EEA-8C15-9A9A9997CB79}" presName="compNode" presStyleCnt="0"/>
      <dgm:spPr/>
    </dgm:pt>
    <dgm:pt modelId="{CD84DBE4-CC53-4E48-870F-D135697A2ADD}" type="pres">
      <dgm:prSet presAssocID="{C4E0D036-A059-4EEA-8C15-9A9A9997CB79}" presName="bkgdShape" presStyleLbl="node1" presStyleIdx="0" presStyleCnt="5"/>
      <dgm:spPr/>
    </dgm:pt>
    <dgm:pt modelId="{F33255C4-3508-46E1-93D0-8D35E0386FFE}" type="pres">
      <dgm:prSet presAssocID="{C4E0D036-A059-4EEA-8C15-9A9A9997CB79}" presName="nodeTx" presStyleLbl="node1" presStyleIdx="0" presStyleCnt="5">
        <dgm:presLayoutVars>
          <dgm:bulletEnabled val="1"/>
        </dgm:presLayoutVars>
      </dgm:prSet>
      <dgm:spPr/>
    </dgm:pt>
    <dgm:pt modelId="{43A558D6-F92B-4DDF-9D53-D34737583E8B}" type="pres">
      <dgm:prSet presAssocID="{C4E0D036-A059-4EEA-8C15-9A9A9997CB79}" presName="invisiNode" presStyleLbl="node1" presStyleIdx="0" presStyleCnt="5"/>
      <dgm:spPr/>
    </dgm:pt>
    <dgm:pt modelId="{540ACD17-824E-4A97-9A41-F0B140C8FDF9}" type="pres">
      <dgm:prSet presAssocID="{C4E0D036-A059-4EEA-8C15-9A9A9997CB79}"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76385C8C-F160-41FE-B381-2F9CE517B906}" type="pres">
      <dgm:prSet presAssocID="{D8ADACA3-E4F6-47EE-8C87-881BAA27D4E4}" presName="sibTrans" presStyleLbl="sibTrans2D1" presStyleIdx="0" presStyleCnt="0"/>
      <dgm:spPr/>
    </dgm:pt>
    <dgm:pt modelId="{255A632B-CA1C-41E9-B5B4-57EC90301192}" type="pres">
      <dgm:prSet presAssocID="{9C5C9213-43AD-4910-AA31-FE4E894F4CCD}" presName="compNode" presStyleCnt="0"/>
      <dgm:spPr/>
    </dgm:pt>
    <dgm:pt modelId="{2C40A90A-AAF7-4FD1-8EF8-DECC73FEAA22}" type="pres">
      <dgm:prSet presAssocID="{9C5C9213-43AD-4910-AA31-FE4E894F4CCD}" presName="bkgdShape" presStyleLbl="node1" presStyleIdx="1" presStyleCnt="5"/>
      <dgm:spPr/>
    </dgm:pt>
    <dgm:pt modelId="{D314D946-10C9-436C-A653-EF5C50A1295D}" type="pres">
      <dgm:prSet presAssocID="{9C5C9213-43AD-4910-AA31-FE4E894F4CCD}" presName="nodeTx" presStyleLbl="node1" presStyleIdx="1" presStyleCnt="5">
        <dgm:presLayoutVars>
          <dgm:bulletEnabled val="1"/>
        </dgm:presLayoutVars>
      </dgm:prSet>
      <dgm:spPr/>
    </dgm:pt>
    <dgm:pt modelId="{E31D321E-0B88-4FAD-8CD8-3B305FD77E3F}" type="pres">
      <dgm:prSet presAssocID="{9C5C9213-43AD-4910-AA31-FE4E894F4CCD}" presName="invisiNode" presStyleLbl="node1" presStyleIdx="1" presStyleCnt="5"/>
      <dgm:spPr/>
    </dgm:pt>
    <dgm:pt modelId="{58C2BCEA-C67A-4B81-844E-1BDF0271D6B4}" type="pres">
      <dgm:prSet presAssocID="{9C5C9213-43AD-4910-AA31-FE4E894F4CCD}"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AF2C15CB-08FD-4C7E-BEC1-F28256B35331}" type="pres">
      <dgm:prSet presAssocID="{407C5A46-57CF-42D2-95C9-EBB178A432DD}" presName="sibTrans" presStyleLbl="sibTrans2D1" presStyleIdx="0" presStyleCnt="0"/>
      <dgm:spPr/>
    </dgm:pt>
    <dgm:pt modelId="{50C2AF6F-DAF4-4CBE-8CB7-9C6DB094D1BB}" type="pres">
      <dgm:prSet presAssocID="{160D395B-823E-4342-AFE4-7D2742E007B2}" presName="compNode" presStyleCnt="0"/>
      <dgm:spPr/>
    </dgm:pt>
    <dgm:pt modelId="{4FF716C2-DE02-4FAC-9FC1-C8D9C7DB78F3}" type="pres">
      <dgm:prSet presAssocID="{160D395B-823E-4342-AFE4-7D2742E007B2}" presName="bkgdShape" presStyleLbl="node1" presStyleIdx="2" presStyleCnt="5"/>
      <dgm:spPr/>
    </dgm:pt>
    <dgm:pt modelId="{35A8D376-6766-4A1B-9CCD-7C28A697CA49}" type="pres">
      <dgm:prSet presAssocID="{160D395B-823E-4342-AFE4-7D2742E007B2}" presName="nodeTx" presStyleLbl="node1" presStyleIdx="2" presStyleCnt="5">
        <dgm:presLayoutVars>
          <dgm:bulletEnabled val="1"/>
        </dgm:presLayoutVars>
      </dgm:prSet>
      <dgm:spPr/>
    </dgm:pt>
    <dgm:pt modelId="{0D6BEF2A-D961-4B3A-8C7F-0E16C4821B91}" type="pres">
      <dgm:prSet presAssocID="{160D395B-823E-4342-AFE4-7D2742E007B2}" presName="invisiNode" presStyleLbl="node1" presStyleIdx="2" presStyleCnt="5"/>
      <dgm:spPr/>
    </dgm:pt>
    <dgm:pt modelId="{0D6E4717-10C6-46E1-AC9A-391A9C861D9B}" type="pres">
      <dgm:prSet presAssocID="{160D395B-823E-4342-AFE4-7D2742E007B2}" presName="imagNode"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29B928F0-F9D3-4526-A1E8-9BBFF0AF73DD}" type="pres">
      <dgm:prSet presAssocID="{3BD228CB-002B-4DD1-953C-2E36DFA522D2}" presName="sibTrans" presStyleLbl="sibTrans2D1" presStyleIdx="0" presStyleCnt="0"/>
      <dgm:spPr/>
    </dgm:pt>
    <dgm:pt modelId="{87D666C7-0DF3-4A1A-B34E-3D80115F662A}" type="pres">
      <dgm:prSet presAssocID="{7D3A0FFA-0D33-478A-A04F-5FD4CB0DAC2B}" presName="compNode" presStyleCnt="0"/>
      <dgm:spPr/>
    </dgm:pt>
    <dgm:pt modelId="{A523D2D5-0166-4D34-B2C0-09A3886ECD1D}" type="pres">
      <dgm:prSet presAssocID="{7D3A0FFA-0D33-478A-A04F-5FD4CB0DAC2B}" presName="bkgdShape" presStyleLbl="node1" presStyleIdx="3" presStyleCnt="5"/>
      <dgm:spPr/>
    </dgm:pt>
    <dgm:pt modelId="{068A5084-8F35-4E16-B5FA-DFF6C1FFE879}" type="pres">
      <dgm:prSet presAssocID="{7D3A0FFA-0D33-478A-A04F-5FD4CB0DAC2B}" presName="nodeTx" presStyleLbl="node1" presStyleIdx="3" presStyleCnt="5">
        <dgm:presLayoutVars>
          <dgm:bulletEnabled val="1"/>
        </dgm:presLayoutVars>
      </dgm:prSet>
      <dgm:spPr/>
    </dgm:pt>
    <dgm:pt modelId="{8BF49939-6EC9-445C-8C3F-0595895CCF8B}" type="pres">
      <dgm:prSet presAssocID="{7D3A0FFA-0D33-478A-A04F-5FD4CB0DAC2B}" presName="invisiNode" presStyleLbl="node1" presStyleIdx="3" presStyleCnt="5"/>
      <dgm:spPr/>
    </dgm:pt>
    <dgm:pt modelId="{BEA500E3-F240-4EF4-957E-4D20D8114392}" type="pres">
      <dgm:prSet presAssocID="{7D3A0FFA-0D33-478A-A04F-5FD4CB0DAC2B}"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sconnected"/>
        </a:ext>
      </dgm:extLst>
    </dgm:pt>
    <dgm:pt modelId="{FD421608-6A9B-40D2-A733-24B3D0EAFEBB}" type="pres">
      <dgm:prSet presAssocID="{448C295C-79A2-4316-A878-D5B33BE62BC1}" presName="sibTrans" presStyleLbl="sibTrans2D1" presStyleIdx="0" presStyleCnt="0"/>
      <dgm:spPr/>
    </dgm:pt>
    <dgm:pt modelId="{FF8446F9-ADE7-48F1-8834-67BBB3F3D1AD}" type="pres">
      <dgm:prSet presAssocID="{AE3ECE53-9C62-4CE5-BFD8-320223114B66}" presName="compNode" presStyleCnt="0"/>
      <dgm:spPr/>
    </dgm:pt>
    <dgm:pt modelId="{EE81682A-9BED-4BCA-A24A-6BE57B5070E0}" type="pres">
      <dgm:prSet presAssocID="{AE3ECE53-9C62-4CE5-BFD8-320223114B66}" presName="bkgdShape" presStyleLbl="node1" presStyleIdx="4" presStyleCnt="5"/>
      <dgm:spPr/>
    </dgm:pt>
    <dgm:pt modelId="{DCAE813C-DE81-4F20-A9A1-4853ED6D5331}" type="pres">
      <dgm:prSet presAssocID="{AE3ECE53-9C62-4CE5-BFD8-320223114B66}" presName="nodeTx" presStyleLbl="node1" presStyleIdx="4" presStyleCnt="5">
        <dgm:presLayoutVars>
          <dgm:bulletEnabled val="1"/>
        </dgm:presLayoutVars>
      </dgm:prSet>
      <dgm:spPr/>
    </dgm:pt>
    <dgm:pt modelId="{8CC01DC0-42B2-489F-A89F-D2FDA12D05A2}" type="pres">
      <dgm:prSet presAssocID="{AE3ECE53-9C62-4CE5-BFD8-320223114B66}" presName="invisiNode" presStyleLbl="node1" presStyleIdx="4" presStyleCnt="5"/>
      <dgm:spPr/>
    </dgm:pt>
    <dgm:pt modelId="{219C7CB8-3AC5-4D82-88A0-5A72DD312638}" type="pres">
      <dgm:prSet presAssocID="{AE3ECE53-9C62-4CE5-BFD8-320223114B66}" presName="imagNode" presStyleLbl="fgImgPlace1" presStyleIdx="4" presStyleCnt="5"/>
      <dgm:spPr/>
    </dgm:pt>
  </dgm:ptLst>
  <dgm:cxnLst>
    <dgm:cxn modelId="{776C9905-853F-4A38-98A8-34487DEAA4B4}" type="presOf" srcId="{CF92F5E9-2AFF-4EB9-A53C-3D625C5B02A6}" destId="{F33255C4-3508-46E1-93D0-8D35E0386FFE}" srcOrd="1" destOrd="2" presId="urn:microsoft.com/office/officeart/2005/8/layout/hList7"/>
    <dgm:cxn modelId="{36E07609-45AF-4D6B-813C-35D71AECD54D}" type="presOf" srcId="{D8ADACA3-E4F6-47EE-8C87-881BAA27D4E4}" destId="{76385C8C-F160-41FE-B381-2F9CE517B906}" srcOrd="0" destOrd="0" presId="urn:microsoft.com/office/officeart/2005/8/layout/hList7"/>
    <dgm:cxn modelId="{A373201B-20EA-4BC6-A754-0C7FC910F241}" type="presOf" srcId="{3F3C94B5-80EA-4D7F-9DCA-3C37EF567B19}" destId="{35A8D376-6766-4A1B-9CCD-7C28A697CA49}" srcOrd="1" destOrd="1" presId="urn:microsoft.com/office/officeart/2005/8/layout/hList7"/>
    <dgm:cxn modelId="{E90FFB1B-6B81-4591-BF20-6992A35B333E}" type="presOf" srcId="{40AA4B05-9B99-417C-97AF-41799840A7F4}" destId="{D314D946-10C9-436C-A653-EF5C50A1295D}" srcOrd="1" destOrd="1" presId="urn:microsoft.com/office/officeart/2005/8/layout/hList7"/>
    <dgm:cxn modelId="{29427A1C-8392-4F7D-BF22-99D84328CBB4}" type="presOf" srcId="{AE3ECE53-9C62-4CE5-BFD8-320223114B66}" destId="{EE81682A-9BED-4BCA-A24A-6BE57B5070E0}" srcOrd="0" destOrd="0" presId="urn:microsoft.com/office/officeart/2005/8/layout/hList7"/>
    <dgm:cxn modelId="{C0D4201E-FB1D-4005-994B-FD56165F90A5}" srcId="{7D3A0FFA-0D33-478A-A04F-5FD4CB0DAC2B}" destId="{1F28D027-633D-4889-A911-E0A60C2935E5}" srcOrd="1" destOrd="0" parTransId="{33FDE25A-98A7-4D1B-93D5-40E127A592CB}" sibTransId="{5760B8AE-E643-4ECB-99E8-46AE4615AC0E}"/>
    <dgm:cxn modelId="{4402651E-ED04-4FA0-962D-D9D010A96511}" srcId="{9C5C9213-43AD-4910-AA31-FE4E894F4CCD}" destId="{21878363-CEDD-42A6-B5F0-439AF3959D39}" srcOrd="2" destOrd="0" parTransId="{334A6185-E35C-4A14-8F7E-8030128FEE1B}" sibTransId="{42319AA8-C89A-436C-B8B2-F12B9544C6B2}"/>
    <dgm:cxn modelId="{F0CA2D21-827A-4904-9817-70115D28B561}" type="presOf" srcId="{3F3C94B5-80EA-4D7F-9DCA-3C37EF567B19}" destId="{4FF716C2-DE02-4FAC-9FC1-C8D9C7DB78F3}" srcOrd="0" destOrd="1" presId="urn:microsoft.com/office/officeart/2005/8/layout/hList7"/>
    <dgm:cxn modelId="{830F1523-0A35-447F-8C34-5DB87A3E0489}" srcId="{9C5C9213-43AD-4910-AA31-FE4E894F4CCD}" destId="{40AA4B05-9B99-417C-97AF-41799840A7F4}" srcOrd="0" destOrd="0" parTransId="{4B2C8161-C923-49DF-BCEE-8D0A784E753A}" sibTransId="{599469AF-0311-4FB0-B72E-B4CFF2A1E010}"/>
    <dgm:cxn modelId="{BC833E28-DA24-436E-8D94-073FF2837BDD}" srcId="{86F11DA2-0237-44E5-983C-4386B2656B31}" destId="{7D3A0FFA-0D33-478A-A04F-5FD4CB0DAC2B}" srcOrd="3" destOrd="0" parTransId="{84F0EDE6-E77D-4685-8BA5-1C514CC0944C}" sibTransId="{448C295C-79A2-4316-A878-D5B33BE62BC1}"/>
    <dgm:cxn modelId="{01EF6228-2DD8-424B-84E9-6E71D89A18E1}" type="presOf" srcId="{3BD228CB-002B-4DD1-953C-2E36DFA522D2}" destId="{29B928F0-F9D3-4526-A1E8-9BBFF0AF73DD}" srcOrd="0" destOrd="0" presId="urn:microsoft.com/office/officeart/2005/8/layout/hList7"/>
    <dgm:cxn modelId="{2367492D-27E3-41D8-877E-0039CC444F53}" type="presOf" srcId="{B15A0F8C-6781-469D-8C88-0A11C2063A6A}" destId="{DCAE813C-DE81-4F20-A9A1-4853ED6D5331}" srcOrd="1" destOrd="1" presId="urn:microsoft.com/office/officeart/2005/8/layout/hList7"/>
    <dgm:cxn modelId="{D7F7BC32-5492-49C5-853B-9DAFA007BD28}" type="presOf" srcId="{C4E0D036-A059-4EEA-8C15-9A9A9997CB79}" destId="{F33255C4-3508-46E1-93D0-8D35E0386FFE}" srcOrd="1" destOrd="0" presId="urn:microsoft.com/office/officeart/2005/8/layout/hList7"/>
    <dgm:cxn modelId="{EFBF853F-3FBC-40A7-8648-B4373F0006A6}" srcId="{86F11DA2-0237-44E5-983C-4386B2656B31}" destId="{AE3ECE53-9C62-4CE5-BFD8-320223114B66}" srcOrd="4" destOrd="0" parTransId="{EB0043F7-B7C0-47A6-89E6-95576F2E6A58}" sibTransId="{CDC9A385-C2A0-444E-B233-75BA8D25B184}"/>
    <dgm:cxn modelId="{76AE0862-316D-4282-8D15-71CE0B23899C}" type="presOf" srcId="{CF92F5E9-2AFF-4EB9-A53C-3D625C5B02A6}" destId="{CD84DBE4-CC53-4E48-870F-D135697A2ADD}" srcOrd="0" destOrd="2" presId="urn:microsoft.com/office/officeart/2005/8/layout/hList7"/>
    <dgm:cxn modelId="{0B7E7C67-8B67-40C6-A78D-32008A27C831}" type="presOf" srcId="{9C5C9213-43AD-4910-AA31-FE4E894F4CCD}" destId="{D314D946-10C9-436C-A653-EF5C50A1295D}" srcOrd="1" destOrd="0" presId="urn:microsoft.com/office/officeart/2005/8/layout/hList7"/>
    <dgm:cxn modelId="{3C39F64A-6CD7-46CF-815C-82195BBCFB6F}" srcId="{AE3ECE53-9C62-4CE5-BFD8-320223114B66}" destId="{B15A0F8C-6781-469D-8C88-0A11C2063A6A}" srcOrd="0" destOrd="0" parTransId="{07BA075E-429F-4B42-BF83-EB136BEA3085}" sibTransId="{42DBAF0A-6742-44B9-97FF-3396CDF3F895}"/>
    <dgm:cxn modelId="{881FDB6D-EF92-4481-BD65-1DE3CDF2A67D}" type="presOf" srcId="{21878363-CEDD-42A6-B5F0-439AF3959D39}" destId="{D314D946-10C9-436C-A653-EF5C50A1295D}" srcOrd="1" destOrd="3" presId="urn:microsoft.com/office/officeart/2005/8/layout/hList7"/>
    <dgm:cxn modelId="{6C865D73-6D77-4BBE-8DD1-9EFBE58B6690}" type="presOf" srcId="{3BFDBC74-3E11-4304-A421-5EECFEB51008}" destId="{DCAE813C-DE81-4F20-A9A1-4853ED6D5331}" srcOrd="1" destOrd="3" presId="urn:microsoft.com/office/officeart/2005/8/layout/hList7"/>
    <dgm:cxn modelId="{C0993259-79C5-4B1A-BC78-126D3B3D994D}" type="presOf" srcId="{9C5C9213-43AD-4910-AA31-FE4E894F4CCD}" destId="{2C40A90A-AAF7-4FD1-8EF8-DECC73FEAA22}" srcOrd="0" destOrd="0" presId="urn:microsoft.com/office/officeart/2005/8/layout/hList7"/>
    <dgm:cxn modelId="{824A8059-A175-4905-AD2C-9596FE6CAEF6}" srcId="{160D395B-823E-4342-AFE4-7D2742E007B2}" destId="{3B8CB6C2-0112-4BA7-9E4C-F659E412DE8A}" srcOrd="1" destOrd="0" parTransId="{10522FE0-63AA-4781-A132-D0A1C8D084EC}" sibTransId="{EA13B3FF-2D5D-41F0-A837-71AD2D705AB0}"/>
    <dgm:cxn modelId="{6934737A-B96D-45CF-84D7-689ACF110D00}" srcId="{7D3A0FFA-0D33-478A-A04F-5FD4CB0DAC2B}" destId="{DF6E165D-D3FF-4CF7-8B91-65773F5A9DD0}" srcOrd="0" destOrd="0" parTransId="{04884DD4-8393-446D-88FD-4C370E37CF6D}" sibTransId="{5B323A94-8D7C-4F49-9E14-FC442A8BA79C}"/>
    <dgm:cxn modelId="{C1018D80-08CE-4134-A331-BECBE2208DA5}" type="presOf" srcId="{7D3A0FFA-0D33-478A-A04F-5FD4CB0DAC2B}" destId="{068A5084-8F35-4E16-B5FA-DFF6C1FFE879}" srcOrd="1" destOrd="0" presId="urn:microsoft.com/office/officeart/2005/8/layout/hList7"/>
    <dgm:cxn modelId="{73645E81-1633-444E-B97A-01DFDC150DCB}" type="presOf" srcId="{3B8CB6C2-0112-4BA7-9E4C-F659E412DE8A}" destId="{4FF716C2-DE02-4FAC-9FC1-C8D9C7DB78F3}" srcOrd="0" destOrd="2" presId="urn:microsoft.com/office/officeart/2005/8/layout/hList7"/>
    <dgm:cxn modelId="{A952F689-AEBA-4429-AD83-C1B7004AA054}" type="presOf" srcId="{1F28D027-633D-4889-A911-E0A60C2935E5}" destId="{068A5084-8F35-4E16-B5FA-DFF6C1FFE879}" srcOrd="1" destOrd="2" presId="urn:microsoft.com/office/officeart/2005/8/layout/hList7"/>
    <dgm:cxn modelId="{EFB0BE8B-AF16-47AE-919A-53A256ECC385}" type="presOf" srcId="{448C295C-79A2-4316-A878-D5B33BE62BC1}" destId="{FD421608-6A9B-40D2-A733-24B3D0EAFEBB}" srcOrd="0" destOrd="0" presId="urn:microsoft.com/office/officeart/2005/8/layout/hList7"/>
    <dgm:cxn modelId="{5F6BF48C-42D4-4CE7-B97D-1F505B21E54B}" srcId="{C4E0D036-A059-4EEA-8C15-9A9A9997CB79}" destId="{23DCD0DC-063D-461E-A82C-DAECC5861C16}" srcOrd="0" destOrd="0" parTransId="{C308F010-D1A5-41C4-A011-781E47075ED5}" sibTransId="{4166D8ED-7390-4FEA-947F-E866D4986E98}"/>
    <dgm:cxn modelId="{B2585991-F71F-4AC2-A9FB-F977E7DE929C}" type="presOf" srcId="{E1C39DB9-467C-4457-9A14-6EBF75EF7A44}" destId="{2C40A90A-AAF7-4FD1-8EF8-DECC73FEAA22}" srcOrd="0" destOrd="2" presId="urn:microsoft.com/office/officeart/2005/8/layout/hList7"/>
    <dgm:cxn modelId="{4F705193-A7CB-4283-990E-A9A102F29B8F}" type="presOf" srcId="{160D395B-823E-4342-AFE4-7D2742E007B2}" destId="{4FF716C2-DE02-4FAC-9FC1-C8D9C7DB78F3}" srcOrd="0" destOrd="0" presId="urn:microsoft.com/office/officeart/2005/8/layout/hList7"/>
    <dgm:cxn modelId="{B32736A2-5746-4AEA-8C5D-01052C9BBF79}" type="presOf" srcId="{3B8CB6C2-0112-4BA7-9E4C-F659E412DE8A}" destId="{35A8D376-6766-4A1B-9CCD-7C28A697CA49}" srcOrd="1" destOrd="2" presId="urn:microsoft.com/office/officeart/2005/8/layout/hList7"/>
    <dgm:cxn modelId="{B11F18A3-2DC9-48AB-9E37-F0DC3F22F359}" srcId="{C4E0D036-A059-4EEA-8C15-9A9A9997CB79}" destId="{CF92F5E9-2AFF-4EB9-A53C-3D625C5B02A6}" srcOrd="1" destOrd="0" parTransId="{81D3B258-51D9-4965-9D13-6A3E3D40A8D3}" sibTransId="{ED981C06-32EE-46C1-B50F-8A7AE2A726C9}"/>
    <dgm:cxn modelId="{D959F4A7-FA15-4DE2-8D2A-E7C9B20BFE56}" srcId="{160D395B-823E-4342-AFE4-7D2742E007B2}" destId="{3F3C94B5-80EA-4D7F-9DCA-3C37EF567B19}" srcOrd="0" destOrd="0" parTransId="{678C409C-10E0-4F5D-B1F2-3234564BC12D}" sibTransId="{897CC755-A2D5-4DF2-91A6-660C7E24F9BB}"/>
    <dgm:cxn modelId="{629EB4A8-440F-4E2D-9C6B-C68DD066F60B}" srcId="{86F11DA2-0237-44E5-983C-4386B2656B31}" destId="{C4E0D036-A059-4EEA-8C15-9A9A9997CB79}" srcOrd="0" destOrd="0" parTransId="{FE9A0B55-794E-4F73-873B-90C0C70660EA}" sibTransId="{D8ADACA3-E4F6-47EE-8C87-881BAA27D4E4}"/>
    <dgm:cxn modelId="{BF905AB4-8201-4DAE-B150-7E5FBACF6D1E}" srcId="{AE3ECE53-9C62-4CE5-BFD8-320223114B66}" destId="{26F48B5E-EC5F-4CA2-9253-2E54E377BA09}" srcOrd="1" destOrd="0" parTransId="{7AE0905D-9140-470A-8E76-607A55AEA3C4}" sibTransId="{8D0E3E3B-91E4-4CFC-94BF-4EE8F896103C}"/>
    <dgm:cxn modelId="{A8FE4AC9-4575-4B02-A4D6-A16567C46778}" type="presOf" srcId="{AE3ECE53-9C62-4CE5-BFD8-320223114B66}" destId="{DCAE813C-DE81-4F20-A9A1-4853ED6D5331}" srcOrd="1" destOrd="0" presId="urn:microsoft.com/office/officeart/2005/8/layout/hList7"/>
    <dgm:cxn modelId="{C8483CCA-A488-4712-A2F3-AD80B2D3D6D2}" type="presOf" srcId="{DF6E165D-D3FF-4CF7-8B91-65773F5A9DD0}" destId="{A523D2D5-0166-4D34-B2C0-09A3886ECD1D}" srcOrd="0" destOrd="1" presId="urn:microsoft.com/office/officeart/2005/8/layout/hList7"/>
    <dgm:cxn modelId="{A7B29ACB-0FF0-46D2-9F1A-FBE85E5EACD6}" type="presOf" srcId="{E1C39DB9-467C-4457-9A14-6EBF75EF7A44}" destId="{D314D946-10C9-436C-A653-EF5C50A1295D}" srcOrd="1" destOrd="2" presId="urn:microsoft.com/office/officeart/2005/8/layout/hList7"/>
    <dgm:cxn modelId="{DFB9BCCF-03EF-4C08-B886-9848CB3776F7}" type="presOf" srcId="{407C5A46-57CF-42D2-95C9-EBB178A432DD}" destId="{AF2C15CB-08FD-4C7E-BEC1-F28256B35331}" srcOrd="0" destOrd="0" presId="urn:microsoft.com/office/officeart/2005/8/layout/hList7"/>
    <dgm:cxn modelId="{9A3052D7-FE0A-4126-8047-F1038C1D08A8}" type="presOf" srcId="{160D395B-823E-4342-AFE4-7D2742E007B2}" destId="{35A8D376-6766-4A1B-9CCD-7C28A697CA49}" srcOrd="1" destOrd="0" presId="urn:microsoft.com/office/officeart/2005/8/layout/hList7"/>
    <dgm:cxn modelId="{C8DBABD7-21B2-4647-B2C0-07BF41040EA5}" type="presOf" srcId="{86F11DA2-0237-44E5-983C-4386B2656B31}" destId="{1E598E3E-D9FD-43EA-82D7-B7B811C3C3E2}" srcOrd="0" destOrd="0" presId="urn:microsoft.com/office/officeart/2005/8/layout/hList7"/>
    <dgm:cxn modelId="{6B1416D8-976A-4D9B-B564-24408B82336A}" type="presOf" srcId="{1F28D027-633D-4889-A911-E0A60C2935E5}" destId="{A523D2D5-0166-4D34-B2C0-09A3886ECD1D}" srcOrd="0" destOrd="2" presId="urn:microsoft.com/office/officeart/2005/8/layout/hList7"/>
    <dgm:cxn modelId="{207F42D8-C955-496F-97B2-DED8DBEE4BF1}" type="presOf" srcId="{3BFDBC74-3E11-4304-A421-5EECFEB51008}" destId="{EE81682A-9BED-4BCA-A24A-6BE57B5070E0}" srcOrd="0" destOrd="3" presId="urn:microsoft.com/office/officeart/2005/8/layout/hList7"/>
    <dgm:cxn modelId="{29F91DD9-71A5-4A09-B0B2-70B4F89879A1}" type="presOf" srcId="{C4E0D036-A059-4EEA-8C15-9A9A9997CB79}" destId="{CD84DBE4-CC53-4E48-870F-D135697A2ADD}" srcOrd="0" destOrd="0" presId="urn:microsoft.com/office/officeart/2005/8/layout/hList7"/>
    <dgm:cxn modelId="{CDB5FED9-68FE-4CBC-8FEF-3FDC52E5DE3E}" type="presOf" srcId="{26F48B5E-EC5F-4CA2-9253-2E54E377BA09}" destId="{DCAE813C-DE81-4F20-A9A1-4853ED6D5331}" srcOrd="1" destOrd="2" presId="urn:microsoft.com/office/officeart/2005/8/layout/hList7"/>
    <dgm:cxn modelId="{216E41DC-758B-4DED-8964-4E3371A39329}" type="presOf" srcId="{21878363-CEDD-42A6-B5F0-439AF3959D39}" destId="{2C40A90A-AAF7-4FD1-8EF8-DECC73FEAA22}" srcOrd="0" destOrd="3" presId="urn:microsoft.com/office/officeart/2005/8/layout/hList7"/>
    <dgm:cxn modelId="{E0D56BDD-B248-43DB-A460-DB2852F6DF2A}" srcId="{9C5C9213-43AD-4910-AA31-FE4E894F4CCD}" destId="{E1C39DB9-467C-4457-9A14-6EBF75EF7A44}" srcOrd="1" destOrd="0" parTransId="{49B6B92E-5119-4508-B8D6-ED8E81093DE1}" sibTransId="{4C8E5EBB-26D8-46EC-A96F-5F61C82024D2}"/>
    <dgm:cxn modelId="{C7D563DE-FAC8-4AF5-BA72-703F18E3C906}" type="presOf" srcId="{26F48B5E-EC5F-4CA2-9253-2E54E377BA09}" destId="{EE81682A-9BED-4BCA-A24A-6BE57B5070E0}" srcOrd="0" destOrd="2" presId="urn:microsoft.com/office/officeart/2005/8/layout/hList7"/>
    <dgm:cxn modelId="{3CB47FE1-F78B-4D27-B288-7919809F47E1}" type="presOf" srcId="{23DCD0DC-063D-461E-A82C-DAECC5861C16}" destId="{F33255C4-3508-46E1-93D0-8D35E0386FFE}" srcOrd="1" destOrd="1" presId="urn:microsoft.com/office/officeart/2005/8/layout/hList7"/>
    <dgm:cxn modelId="{2A5533E2-17AF-454C-BCAB-D747FB808D7D}" srcId="{86F11DA2-0237-44E5-983C-4386B2656B31}" destId="{160D395B-823E-4342-AFE4-7D2742E007B2}" srcOrd="2" destOrd="0" parTransId="{D65B9A7A-B83E-4735-9141-37EC329989D5}" sibTransId="{3BD228CB-002B-4DD1-953C-2E36DFA522D2}"/>
    <dgm:cxn modelId="{725EB7E2-AF4B-4D2A-9E13-D81B403ED5B2}" type="presOf" srcId="{40AA4B05-9B99-417C-97AF-41799840A7F4}" destId="{2C40A90A-AAF7-4FD1-8EF8-DECC73FEAA22}" srcOrd="0" destOrd="1" presId="urn:microsoft.com/office/officeart/2005/8/layout/hList7"/>
    <dgm:cxn modelId="{0DD3B1E4-6E4B-41DD-9DBC-B6E751FE63FA}" type="presOf" srcId="{23DCD0DC-063D-461E-A82C-DAECC5861C16}" destId="{CD84DBE4-CC53-4E48-870F-D135697A2ADD}" srcOrd="0" destOrd="1" presId="urn:microsoft.com/office/officeart/2005/8/layout/hList7"/>
    <dgm:cxn modelId="{DB4EA8E9-6056-49AD-9989-95A2B316CCA0}" srcId="{86F11DA2-0237-44E5-983C-4386B2656B31}" destId="{9C5C9213-43AD-4910-AA31-FE4E894F4CCD}" srcOrd="1" destOrd="0" parTransId="{F9A1F223-29AF-4438-93C1-ED99A994AE48}" sibTransId="{407C5A46-57CF-42D2-95C9-EBB178A432DD}"/>
    <dgm:cxn modelId="{0B1874EC-54D0-49C0-8D5D-6AE4F6C1D23A}" type="presOf" srcId="{B15A0F8C-6781-469D-8C88-0A11C2063A6A}" destId="{EE81682A-9BED-4BCA-A24A-6BE57B5070E0}" srcOrd="0" destOrd="1" presId="urn:microsoft.com/office/officeart/2005/8/layout/hList7"/>
    <dgm:cxn modelId="{593350F5-B4CC-4EA7-9E64-F008061736D3}" srcId="{AE3ECE53-9C62-4CE5-BFD8-320223114B66}" destId="{3BFDBC74-3E11-4304-A421-5EECFEB51008}" srcOrd="2" destOrd="0" parTransId="{F8350692-F199-4693-B865-BF777E7F905B}" sibTransId="{204E6E86-4199-4051-8FE1-C06F35DFE7BD}"/>
    <dgm:cxn modelId="{24FD38F7-164A-457E-99C6-9650C29697F2}" type="presOf" srcId="{7D3A0FFA-0D33-478A-A04F-5FD4CB0DAC2B}" destId="{A523D2D5-0166-4D34-B2C0-09A3886ECD1D}" srcOrd="0" destOrd="0" presId="urn:microsoft.com/office/officeart/2005/8/layout/hList7"/>
    <dgm:cxn modelId="{B5EF10FA-7E57-429B-B515-F740C396DFAB}" type="presOf" srcId="{DF6E165D-D3FF-4CF7-8B91-65773F5A9DD0}" destId="{068A5084-8F35-4E16-B5FA-DFF6C1FFE879}" srcOrd="1" destOrd="1" presId="urn:microsoft.com/office/officeart/2005/8/layout/hList7"/>
    <dgm:cxn modelId="{B4CFA17B-C3F6-40BE-932A-FBFF9189DDC3}" type="presParOf" srcId="{1E598E3E-D9FD-43EA-82D7-B7B811C3C3E2}" destId="{45089E21-6B24-40DB-8B5B-E9563C6FBFF5}" srcOrd="0" destOrd="0" presId="urn:microsoft.com/office/officeart/2005/8/layout/hList7"/>
    <dgm:cxn modelId="{685DF422-59EC-426F-9F08-B78F70CFB96A}" type="presParOf" srcId="{1E598E3E-D9FD-43EA-82D7-B7B811C3C3E2}" destId="{5AEBCB97-03D0-46B0-9799-25E672018C5E}" srcOrd="1" destOrd="0" presId="urn:microsoft.com/office/officeart/2005/8/layout/hList7"/>
    <dgm:cxn modelId="{0C9FF644-2DF0-47C8-8476-8D7E3B28F1E2}" type="presParOf" srcId="{5AEBCB97-03D0-46B0-9799-25E672018C5E}" destId="{6D801EDC-7050-4CC0-BBEA-FC946C99B168}" srcOrd="0" destOrd="0" presId="urn:microsoft.com/office/officeart/2005/8/layout/hList7"/>
    <dgm:cxn modelId="{E10249D1-5443-4F7B-AEE5-4BE6FADBE78A}" type="presParOf" srcId="{6D801EDC-7050-4CC0-BBEA-FC946C99B168}" destId="{CD84DBE4-CC53-4E48-870F-D135697A2ADD}" srcOrd="0" destOrd="0" presId="urn:microsoft.com/office/officeart/2005/8/layout/hList7"/>
    <dgm:cxn modelId="{45EE7492-26A9-4EC5-BBD0-47597417D07D}" type="presParOf" srcId="{6D801EDC-7050-4CC0-BBEA-FC946C99B168}" destId="{F33255C4-3508-46E1-93D0-8D35E0386FFE}" srcOrd="1" destOrd="0" presId="urn:microsoft.com/office/officeart/2005/8/layout/hList7"/>
    <dgm:cxn modelId="{5AC13B70-C524-4719-A537-EAB42DC43780}" type="presParOf" srcId="{6D801EDC-7050-4CC0-BBEA-FC946C99B168}" destId="{43A558D6-F92B-4DDF-9D53-D34737583E8B}" srcOrd="2" destOrd="0" presId="urn:microsoft.com/office/officeart/2005/8/layout/hList7"/>
    <dgm:cxn modelId="{8EDC69E8-8DF9-4D1F-8BEB-D9BB68CF8F71}" type="presParOf" srcId="{6D801EDC-7050-4CC0-BBEA-FC946C99B168}" destId="{540ACD17-824E-4A97-9A41-F0B140C8FDF9}" srcOrd="3" destOrd="0" presId="urn:microsoft.com/office/officeart/2005/8/layout/hList7"/>
    <dgm:cxn modelId="{9A4E4546-EBA6-4A7A-A721-C1FB7B645F30}" type="presParOf" srcId="{5AEBCB97-03D0-46B0-9799-25E672018C5E}" destId="{76385C8C-F160-41FE-B381-2F9CE517B906}" srcOrd="1" destOrd="0" presId="urn:microsoft.com/office/officeart/2005/8/layout/hList7"/>
    <dgm:cxn modelId="{5755902A-8697-4848-81BD-D0628A314F79}" type="presParOf" srcId="{5AEBCB97-03D0-46B0-9799-25E672018C5E}" destId="{255A632B-CA1C-41E9-B5B4-57EC90301192}" srcOrd="2" destOrd="0" presId="urn:microsoft.com/office/officeart/2005/8/layout/hList7"/>
    <dgm:cxn modelId="{D20D3332-2253-4B66-AF4C-793873139092}" type="presParOf" srcId="{255A632B-CA1C-41E9-B5B4-57EC90301192}" destId="{2C40A90A-AAF7-4FD1-8EF8-DECC73FEAA22}" srcOrd="0" destOrd="0" presId="urn:microsoft.com/office/officeart/2005/8/layout/hList7"/>
    <dgm:cxn modelId="{D84509FE-7A9B-46FE-A4BF-DE6334CF4F84}" type="presParOf" srcId="{255A632B-CA1C-41E9-B5B4-57EC90301192}" destId="{D314D946-10C9-436C-A653-EF5C50A1295D}" srcOrd="1" destOrd="0" presId="urn:microsoft.com/office/officeart/2005/8/layout/hList7"/>
    <dgm:cxn modelId="{6CE8FA9B-9F04-4CD0-8AB8-BC9385F0AD42}" type="presParOf" srcId="{255A632B-CA1C-41E9-B5B4-57EC90301192}" destId="{E31D321E-0B88-4FAD-8CD8-3B305FD77E3F}" srcOrd="2" destOrd="0" presId="urn:microsoft.com/office/officeart/2005/8/layout/hList7"/>
    <dgm:cxn modelId="{C733C010-82E1-4E69-86FA-93A84FBD5405}" type="presParOf" srcId="{255A632B-CA1C-41E9-B5B4-57EC90301192}" destId="{58C2BCEA-C67A-4B81-844E-1BDF0271D6B4}" srcOrd="3" destOrd="0" presId="urn:microsoft.com/office/officeart/2005/8/layout/hList7"/>
    <dgm:cxn modelId="{39A79F9D-AD90-4AEE-9535-E0E9AF027843}" type="presParOf" srcId="{5AEBCB97-03D0-46B0-9799-25E672018C5E}" destId="{AF2C15CB-08FD-4C7E-BEC1-F28256B35331}" srcOrd="3" destOrd="0" presId="urn:microsoft.com/office/officeart/2005/8/layout/hList7"/>
    <dgm:cxn modelId="{6AFBA961-C4EB-432B-BF24-05EAD4D01D16}" type="presParOf" srcId="{5AEBCB97-03D0-46B0-9799-25E672018C5E}" destId="{50C2AF6F-DAF4-4CBE-8CB7-9C6DB094D1BB}" srcOrd="4" destOrd="0" presId="urn:microsoft.com/office/officeart/2005/8/layout/hList7"/>
    <dgm:cxn modelId="{04E77F91-818B-475A-A196-16B51AA1B5EF}" type="presParOf" srcId="{50C2AF6F-DAF4-4CBE-8CB7-9C6DB094D1BB}" destId="{4FF716C2-DE02-4FAC-9FC1-C8D9C7DB78F3}" srcOrd="0" destOrd="0" presId="urn:microsoft.com/office/officeart/2005/8/layout/hList7"/>
    <dgm:cxn modelId="{D45CF0C9-D243-4AEF-9C13-61F0C06BC6B5}" type="presParOf" srcId="{50C2AF6F-DAF4-4CBE-8CB7-9C6DB094D1BB}" destId="{35A8D376-6766-4A1B-9CCD-7C28A697CA49}" srcOrd="1" destOrd="0" presId="urn:microsoft.com/office/officeart/2005/8/layout/hList7"/>
    <dgm:cxn modelId="{62F97956-C177-4C51-B698-7585B03BCABA}" type="presParOf" srcId="{50C2AF6F-DAF4-4CBE-8CB7-9C6DB094D1BB}" destId="{0D6BEF2A-D961-4B3A-8C7F-0E16C4821B91}" srcOrd="2" destOrd="0" presId="urn:microsoft.com/office/officeart/2005/8/layout/hList7"/>
    <dgm:cxn modelId="{493BB725-EE2E-4217-98EA-0F691954A2CB}" type="presParOf" srcId="{50C2AF6F-DAF4-4CBE-8CB7-9C6DB094D1BB}" destId="{0D6E4717-10C6-46E1-AC9A-391A9C861D9B}" srcOrd="3" destOrd="0" presId="urn:microsoft.com/office/officeart/2005/8/layout/hList7"/>
    <dgm:cxn modelId="{A5B0649C-5862-45D5-B4ED-D1B79B0B6C65}" type="presParOf" srcId="{5AEBCB97-03D0-46B0-9799-25E672018C5E}" destId="{29B928F0-F9D3-4526-A1E8-9BBFF0AF73DD}" srcOrd="5" destOrd="0" presId="urn:microsoft.com/office/officeart/2005/8/layout/hList7"/>
    <dgm:cxn modelId="{DB83AC2E-EECE-49DC-8543-EB40058E4B71}" type="presParOf" srcId="{5AEBCB97-03D0-46B0-9799-25E672018C5E}" destId="{87D666C7-0DF3-4A1A-B34E-3D80115F662A}" srcOrd="6" destOrd="0" presId="urn:microsoft.com/office/officeart/2005/8/layout/hList7"/>
    <dgm:cxn modelId="{F6C22AF7-BEAE-4E74-89C3-7E1712EDDF00}" type="presParOf" srcId="{87D666C7-0DF3-4A1A-B34E-3D80115F662A}" destId="{A523D2D5-0166-4D34-B2C0-09A3886ECD1D}" srcOrd="0" destOrd="0" presId="urn:microsoft.com/office/officeart/2005/8/layout/hList7"/>
    <dgm:cxn modelId="{7868562E-733F-4FDA-ABFD-4E6512C3189A}" type="presParOf" srcId="{87D666C7-0DF3-4A1A-B34E-3D80115F662A}" destId="{068A5084-8F35-4E16-B5FA-DFF6C1FFE879}" srcOrd="1" destOrd="0" presId="urn:microsoft.com/office/officeart/2005/8/layout/hList7"/>
    <dgm:cxn modelId="{1CBE7967-5A74-4C97-B7DA-2308F12AF79D}" type="presParOf" srcId="{87D666C7-0DF3-4A1A-B34E-3D80115F662A}" destId="{8BF49939-6EC9-445C-8C3F-0595895CCF8B}" srcOrd="2" destOrd="0" presId="urn:microsoft.com/office/officeart/2005/8/layout/hList7"/>
    <dgm:cxn modelId="{046F4B19-4BCC-4D20-A169-F19219717AB2}" type="presParOf" srcId="{87D666C7-0DF3-4A1A-B34E-3D80115F662A}" destId="{BEA500E3-F240-4EF4-957E-4D20D8114392}" srcOrd="3" destOrd="0" presId="urn:microsoft.com/office/officeart/2005/8/layout/hList7"/>
    <dgm:cxn modelId="{793439A6-AFA1-4AD8-BA53-039F9DB31492}" type="presParOf" srcId="{5AEBCB97-03D0-46B0-9799-25E672018C5E}" destId="{FD421608-6A9B-40D2-A733-24B3D0EAFEBB}" srcOrd="7" destOrd="0" presId="urn:microsoft.com/office/officeart/2005/8/layout/hList7"/>
    <dgm:cxn modelId="{F85DF94A-0754-4853-95DC-B312F4C0562E}" type="presParOf" srcId="{5AEBCB97-03D0-46B0-9799-25E672018C5E}" destId="{FF8446F9-ADE7-48F1-8834-67BBB3F3D1AD}" srcOrd="8" destOrd="0" presId="urn:microsoft.com/office/officeart/2005/8/layout/hList7"/>
    <dgm:cxn modelId="{F604CDBC-7822-4129-B839-3266322A61BF}" type="presParOf" srcId="{FF8446F9-ADE7-48F1-8834-67BBB3F3D1AD}" destId="{EE81682A-9BED-4BCA-A24A-6BE57B5070E0}" srcOrd="0" destOrd="0" presId="urn:microsoft.com/office/officeart/2005/8/layout/hList7"/>
    <dgm:cxn modelId="{87FC79F8-B042-4A6C-B83D-50DDF22BCAF1}" type="presParOf" srcId="{FF8446F9-ADE7-48F1-8834-67BBB3F3D1AD}" destId="{DCAE813C-DE81-4F20-A9A1-4853ED6D5331}" srcOrd="1" destOrd="0" presId="urn:microsoft.com/office/officeart/2005/8/layout/hList7"/>
    <dgm:cxn modelId="{11F12E87-4771-4BCE-B4D0-781AD001B8F5}" type="presParOf" srcId="{FF8446F9-ADE7-48F1-8834-67BBB3F3D1AD}" destId="{8CC01DC0-42B2-489F-A89F-D2FDA12D05A2}" srcOrd="2" destOrd="0" presId="urn:microsoft.com/office/officeart/2005/8/layout/hList7"/>
    <dgm:cxn modelId="{CF25A023-84C8-40C0-BA52-A1E6CE5AD5F8}" type="presParOf" srcId="{FF8446F9-ADE7-48F1-8834-67BBB3F3D1AD}" destId="{219C7CB8-3AC5-4D82-88A0-5A72DD312638}"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AE53F3-A810-4DB1-B532-66C343E3AE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F849E14-FF7D-46CE-ACB6-3D0FBEEAF341}">
      <dgm:prSet/>
      <dgm:spPr/>
      <dgm:t>
        <a:bodyPr/>
        <a:lstStyle/>
        <a:p>
          <a:r>
            <a:rPr lang="en-US"/>
            <a:t>Energy Cost</a:t>
          </a:r>
        </a:p>
      </dgm:t>
    </dgm:pt>
    <dgm:pt modelId="{A2D5F640-0EFA-4814-85FC-C82DEC7FE9D3}" type="parTrans" cxnId="{9F58FE0E-B822-43D6-891E-C89AFB730019}">
      <dgm:prSet/>
      <dgm:spPr/>
      <dgm:t>
        <a:bodyPr/>
        <a:lstStyle/>
        <a:p>
          <a:endParaRPr lang="en-US"/>
        </a:p>
      </dgm:t>
    </dgm:pt>
    <dgm:pt modelId="{F1EC3109-34FE-427A-BC39-341014F9E3EE}" type="sibTrans" cxnId="{9F58FE0E-B822-43D6-891E-C89AFB730019}">
      <dgm:prSet/>
      <dgm:spPr/>
      <dgm:t>
        <a:bodyPr/>
        <a:lstStyle/>
        <a:p>
          <a:endParaRPr lang="en-US"/>
        </a:p>
      </dgm:t>
    </dgm:pt>
    <dgm:pt modelId="{389FE4D1-A4DB-48A2-A557-C0FF4E8004D8}">
      <dgm:prSet/>
      <dgm:spPr/>
      <dgm:t>
        <a:bodyPr/>
        <a:lstStyle/>
        <a:p>
          <a:r>
            <a:rPr lang="en-US"/>
            <a:t>Power Outages</a:t>
          </a:r>
        </a:p>
      </dgm:t>
    </dgm:pt>
    <dgm:pt modelId="{3638D016-00E0-45CA-BE17-B305A36F8130}" type="parTrans" cxnId="{676218EC-D255-4500-A031-45D5B801B43E}">
      <dgm:prSet/>
      <dgm:spPr/>
      <dgm:t>
        <a:bodyPr/>
        <a:lstStyle/>
        <a:p>
          <a:endParaRPr lang="en-US"/>
        </a:p>
      </dgm:t>
    </dgm:pt>
    <dgm:pt modelId="{C5A3FB50-3865-4157-ABE8-84A98021F769}" type="sibTrans" cxnId="{676218EC-D255-4500-A031-45D5B801B43E}">
      <dgm:prSet/>
      <dgm:spPr/>
      <dgm:t>
        <a:bodyPr/>
        <a:lstStyle/>
        <a:p>
          <a:endParaRPr lang="en-US"/>
        </a:p>
      </dgm:t>
    </dgm:pt>
    <dgm:pt modelId="{F2905681-35BA-4410-9A64-716CCB47359A}">
      <dgm:prSet/>
      <dgm:spPr/>
      <dgm:t>
        <a:bodyPr/>
        <a:lstStyle/>
        <a:p>
          <a:r>
            <a:rPr lang="en-US"/>
            <a:t>Greenhouse Gases</a:t>
          </a:r>
        </a:p>
      </dgm:t>
    </dgm:pt>
    <dgm:pt modelId="{A81C978C-FD37-44B2-8B67-90DFAB5CC3B3}" type="parTrans" cxnId="{5AB55929-EF1A-4509-9D47-D2A033663060}">
      <dgm:prSet/>
      <dgm:spPr/>
      <dgm:t>
        <a:bodyPr/>
        <a:lstStyle/>
        <a:p>
          <a:endParaRPr lang="en-US"/>
        </a:p>
      </dgm:t>
    </dgm:pt>
    <dgm:pt modelId="{17BD09AC-4FBA-45CA-B842-D3E6346E9D99}" type="sibTrans" cxnId="{5AB55929-EF1A-4509-9D47-D2A033663060}">
      <dgm:prSet/>
      <dgm:spPr/>
      <dgm:t>
        <a:bodyPr/>
        <a:lstStyle/>
        <a:p>
          <a:endParaRPr lang="en-US"/>
        </a:p>
      </dgm:t>
    </dgm:pt>
    <dgm:pt modelId="{9B65B5A1-60DD-41A4-B703-D164EA7F888F}">
      <dgm:prSet/>
      <dgm:spPr/>
      <dgm:t>
        <a:bodyPr/>
        <a:lstStyle/>
        <a:p>
          <a:r>
            <a:rPr lang="en-US"/>
            <a:t>Power Options: Sunlight</a:t>
          </a:r>
        </a:p>
      </dgm:t>
    </dgm:pt>
    <dgm:pt modelId="{A950FB72-4E98-4661-9E5A-D0608C72F4AE}" type="parTrans" cxnId="{D5936EB8-37B1-4D82-B909-D29D27665AE9}">
      <dgm:prSet/>
      <dgm:spPr/>
      <dgm:t>
        <a:bodyPr/>
        <a:lstStyle/>
        <a:p>
          <a:endParaRPr lang="en-US"/>
        </a:p>
      </dgm:t>
    </dgm:pt>
    <dgm:pt modelId="{9F95D856-FD4E-4D36-AE33-D9E0D71358CE}" type="sibTrans" cxnId="{D5936EB8-37B1-4D82-B909-D29D27665AE9}">
      <dgm:prSet/>
      <dgm:spPr/>
      <dgm:t>
        <a:bodyPr/>
        <a:lstStyle/>
        <a:p>
          <a:endParaRPr lang="en-US"/>
        </a:p>
      </dgm:t>
    </dgm:pt>
    <dgm:pt modelId="{EADAB17E-8B6E-4685-AC6F-823E396C1BBA}" type="pres">
      <dgm:prSet presAssocID="{BAAE53F3-A810-4DB1-B532-66C343E3AEF0}" presName="linear" presStyleCnt="0">
        <dgm:presLayoutVars>
          <dgm:animLvl val="lvl"/>
          <dgm:resizeHandles val="exact"/>
        </dgm:presLayoutVars>
      </dgm:prSet>
      <dgm:spPr/>
    </dgm:pt>
    <dgm:pt modelId="{0660E360-02F7-44EB-9097-150875DE4AF2}" type="pres">
      <dgm:prSet presAssocID="{EF849E14-FF7D-46CE-ACB6-3D0FBEEAF341}" presName="parentText" presStyleLbl="node1" presStyleIdx="0" presStyleCnt="4">
        <dgm:presLayoutVars>
          <dgm:chMax val="0"/>
          <dgm:bulletEnabled val="1"/>
        </dgm:presLayoutVars>
      </dgm:prSet>
      <dgm:spPr/>
    </dgm:pt>
    <dgm:pt modelId="{5DCAFF7A-C830-4411-B18D-FC773576E147}" type="pres">
      <dgm:prSet presAssocID="{F1EC3109-34FE-427A-BC39-341014F9E3EE}" presName="spacer" presStyleCnt="0"/>
      <dgm:spPr/>
    </dgm:pt>
    <dgm:pt modelId="{F880C672-E64E-43D7-815E-0D9050EB4814}" type="pres">
      <dgm:prSet presAssocID="{389FE4D1-A4DB-48A2-A557-C0FF4E8004D8}" presName="parentText" presStyleLbl="node1" presStyleIdx="1" presStyleCnt="4">
        <dgm:presLayoutVars>
          <dgm:chMax val="0"/>
          <dgm:bulletEnabled val="1"/>
        </dgm:presLayoutVars>
      </dgm:prSet>
      <dgm:spPr/>
    </dgm:pt>
    <dgm:pt modelId="{02587510-3315-443E-A1AE-E04B0ADD5708}" type="pres">
      <dgm:prSet presAssocID="{C5A3FB50-3865-4157-ABE8-84A98021F769}" presName="spacer" presStyleCnt="0"/>
      <dgm:spPr/>
    </dgm:pt>
    <dgm:pt modelId="{F5BFCB74-84B6-42F1-B26C-296BD7BE59F5}" type="pres">
      <dgm:prSet presAssocID="{F2905681-35BA-4410-9A64-716CCB47359A}" presName="parentText" presStyleLbl="node1" presStyleIdx="2" presStyleCnt="4">
        <dgm:presLayoutVars>
          <dgm:chMax val="0"/>
          <dgm:bulletEnabled val="1"/>
        </dgm:presLayoutVars>
      </dgm:prSet>
      <dgm:spPr/>
    </dgm:pt>
    <dgm:pt modelId="{24E0FD9B-B0D7-42A8-8491-2E31B791459F}" type="pres">
      <dgm:prSet presAssocID="{17BD09AC-4FBA-45CA-B842-D3E6346E9D99}" presName="spacer" presStyleCnt="0"/>
      <dgm:spPr/>
    </dgm:pt>
    <dgm:pt modelId="{64C3569D-FD93-4DBB-AC0D-8DBCA1D3A224}" type="pres">
      <dgm:prSet presAssocID="{9B65B5A1-60DD-41A4-B703-D164EA7F888F}" presName="parentText" presStyleLbl="node1" presStyleIdx="3" presStyleCnt="4">
        <dgm:presLayoutVars>
          <dgm:chMax val="0"/>
          <dgm:bulletEnabled val="1"/>
        </dgm:presLayoutVars>
      </dgm:prSet>
      <dgm:spPr/>
    </dgm:pt>
  </dgm:ptLst>
  <dgm:cxnLst>
    <dgm:cxn modelId="{9F58FE0E-B822-43D6-891E-C89AFB730019}" srcId="{BAAE53F3-A810-4DB1-B532-66C343E3AEF0}" destId="{EF849E14-FF7D-46CE-ACB6-3D0FBEEAF341}" srcOrd="0" destOrd="0" parTransId="{A2D5F640-0EFA-4814-85FC-C82DEC7FE9D3}" sibTransId="{F1EC3109-34FE-427A-BC39-341014F9E3EE}"/>
    <dgm:cxn modelId="{5AB55929-EF1A-4509-9D47-D2A033663060}" srcId="{BAAE53F3-A810-4DB1-B532-66C343E3AEF0}" destId="{F2905681-35BA-4410-9A64-716CCB47359A}" srcOrd="2" destOrd="0" parTransId="{A81C978C-FD37-44B2-8B67-90DFAB5CC3B3}" sibTransId="{17BD09AC-4FBA-45CA-B842-D3E6346E9D99}"/>
    <dgm:cxn modelId="{EA16732E-A453-4579-BF40-98CA9596D5AB}" type="presOf" srcId="{F2905681-35BA-4410-9A64-716CCB47359A}" destId="{F5BFCB74-84B6-42F1-B26C-296BD7BE59F5}" srcOrd="0" destOrd="0" presId="urn:microsoft.com/office/officeart/2005/8/layout/vList2"/>
    <dgm:cxn modelId="{F1174A9B-3BA4-44B1-B5B7-D514251271D0}" type="presOf" srcId="{9B65B5A1-60DD-41A4-B703-D164EA7F888F}" destId="{64C3569D-FD93-4DBB-AC0D-8DBCA1D3A224}" srcOrd="0" destOrd="0" presId="urn:microsoft.com/office/officeart/2005/8/layout/vList2"/>
    <dgm:cxn modelId="{D5936EB8-37B1-4D82-B909-D29D27665AE9}" srcId="{BAAE53F3-A810-4DB1-B532-66C343E3AEF0}" destId="{9B65B5A1-60DD-41A4-B703-D164EA7F888F}" srcOrd="3" destOrd="0" parTransId="{A950FB72-4E98-4661-9E5A-D0608C72F4AE}" sibTransId="{9F95D856-FD4E-4D36-AE33-D9E0D71358CE}"/>
    <dgm:cxn modelId="{8641D1CC-0426-4796-9465-759164C3F296}" type="presOf" srcId="{389FE4D1-A4DB-48A2-A557-C0FF4E8004D8}" destId="{F880C672-E64E-43D7-815E-0D9050EB4814}" srcOrd="0" destOrd="0" presId="urn:microsoft.com/office/officeart/2005/8/layout/vList2"/>
    <dgm:cxn modelId="{676218EC-D255-4500-A031-45D5B801B43E}" srcId="{BAAE53F3-A810-4DB1-B532-66C343E3AEF0}" destId="{389FE4D1-A4DB-48A2-A557-C0FF4E8004D8}" srcOrd="1" destOrd="0" parTransId="{3638D016-00E0-45CA-BE17-B305A36F8130}" sibTransId="{C5A3FB50-3865-4157-ABE8-84A98021F769}"/>
    <dgm:cxn modelId="{F75663ED-855E-4ED5-8767-A359FC84176E}" type="presOf" srcId="{BAAE53F3-A810-4DB1-B532-66C343E3AEF0}" destId="{EADAB17E-8B6E-4685-AC6F-823E396C1BBA}" srcOrd="0" destOrd="0" presId="urn:microsoft.com/office/officeart/2005/8/layout/vList2"/>
    <dgm:cxn modelId="{C6C9F0FA-8CE5-4E45-839B-8CC7992E567A}" type="presOf" srcId="{EF849E14-FF7D-46CE-ACB6-3D0FBEEAF341}" destId="{0660E360-02F7-44EB-9097-150875DE4AF2}" srcOrd="0" destOrd="0" presId="urn:microsoft.com/office/officeart/2005/8/layout/vList2"/>
    <dgm:cxn modelId="{7348FF63-395B-4A91-A4F6-3C6A33DC8D78}" type="presParOf" srcId="{EADAB17E-8B6E-4685-AC6F-823E396C1BBA}" destId="{0660E360-02F7-44EB-9097-150875DE4AF2}" srcOrd="0" destOrd="0" presId="urn:microsoft.com/office/officeart/2005/8/layout/vList2"/>
    <dgm:cxn modelId="{63ADE16C-08F8-460D-8B91-F3EED98ED910}" type="presParOf" srcId="{EADAB17E-8B6E-4685-AC6F-823E396C1BBA}" destId="{5DCAFF7A-C830-4411-B18D-FC773576E147}" srcOrd="1" destOrd="0" presId="urn:microsoft.com/office/officeart/2005/8/layout/vList2"/>
    <dgm:cxn modelId="{AA3D3AE1-3AE6-4B40-A0C6-E5DF37266985}" type="presParOf" srcId="{EADAB17E-8B6E-4685-AC6F-823E396C1BBA}" destId="{F880C672-E64E-43D7-815E-0D9050EB4814}" srcOrd="2" destOrd="0" presId="urn:microsoft.com/office/officeart/2005/8/layout/vList2"/>
    <dgm:cxn modelId="{B1A01AAC-2D4E-4F47-B87E-51EB24830BA7}" type="presParOf" srcId="{EADAB17E-8B6E-4685-AC6F-823E396C1BBA}" destId="{02587510-3315-443E-A1AE-E04B0ADD5708}" srcOrd="3" destOrd="0" presId="urn:microsoft.com/office/officeart/2005/8/layout/vList2"/>
    <dgm:cxn modelId="{E13DDCAE-9F2A-44E6-A41F-9CB00D8DC7A9}" type="presParOf" srcId="{EADAB17E-8B6E-4685-AC6F-823E396C1BBA}" destId="{F5BFCB74-84B6-42F1-B26C-296BD7BE59F5}" srcOrd="4" destOrd="0" presId="urn:microsoft.com/office/officeart/2005/8/layout/vList2"/>
    <dgm:cxn modelId="{F614D651-DDD7-45B0-B872-FA7CC87CD73B}" type="presParOf" srcId="{EADAB17E-8B6E-4685-AC6F-823E396C1BBA}" destId="{24E0FD9B-B0D7-42A8-8491-2E31B791459F}" srcOrd="5" destOrd="0" presId="urn:microsoft.com/office/officeart/2005/8/layout/vList2"/>
    <dgm:cxn modelId="{DD2241AC-B738-41F2-B59D-C208C8F62EEB}" type="presParOf" srcId="{EADAB17E-8B6E-4685-AC6F-823E396C1BBA}" destId="{64C3569D-FD93-4DBB-AC0D-8DBCA1D3A22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3D19C3-C23B-4755-8343-D9295D4BA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96CDE1F-2FC2-4BD4-B942-0E50628DE41A}">
      <dgm:prSet/>
      <dgm:spPr>
        <a:solidFill>
          <a:schemeClr val="accent2"/>
        </a:solidFill>
      </dgm:spPr>
      <dgm:t>
        <a:bodyPr/>
        <a:lstStyle/>
        <a:p>
          <a:r>
            <a:rPr lang="en-US" dirty="0"/>
            <a:t>Solar System Installation Cost Analysis</a:t>
          </a:r>
        </a:p>
      </dgm:t>
    </dgm:pt>
    <dgm:pt modelId="{1A170641-378E-4859-B45A-8F45F914990B}" type="parTrans" cxnId="{80FB3702-360F-4AC1-BFB8-289297C720C3}">
      <dgm:prSet/>
      <dgm:spPr/>
      <dgm:t>
        <a:bodyPr/>
        <a:lstStyle/>
        <a:p>
          <a:endParaRPr lang="en-US"/>
        </a:p>
      </dgm:t>
    </dgm:pt>
    <dgm:pt modelId="{1D0AEA69-F742-4929-AD16-A018B358EC5D}" type="sibTrans" cxnId="{80FB3702-360F-4AC1-BFB8-289297C720C3}">
      <dgm:prSet/>
      <dgm:spPr/>
      <dgm:t>
        <a:bodyPr/>
        <a:lstStyle/>
        <a:p>
          <a:endParaRPr lang="en-US"/>
        </a:p>
      </dgm:t>
    </dgm:pt>
    <dgm:pt modelId="{89016526-709A-4EFF-86C7-13BECEC312FB}">
      <dgm:prSet/>
      <dgm:spPr>
        <a:solidFill>
          <a:schemeClr val="accent2"/>
        </a:solidFill>
      </dgm:spPr>
      <dgm:t>
        <a:bodyPr/>
        <a:lstStyle/>
        <a:p>
          <a:r>
            <a:rPr lang="en-US" dirty="0"/>
            <a:t>Average Electric Cost Analysis</a:t>
          </a:r>
        </a:p>
      </dgm:t>
    </dgm:pt>
    <dgm:pt modelId="{A5063CA8-EABD-458F-90C8-E6622F404E0A}" type="parTrans" cxnId="{3558CE66-C152-4B00-9FFC-9CDF0DA0EA0C}">
      <dgm:prSet/>
      <dgm:spPr/>
      <dgm:t>
        <a:bodyPr/>
        <a:lstStyle/>
        <a:p>
          <a:endParaRPr lang="en-US"/>
        </a:p>
      </dgm:t>
    </dgm:pt>
    <dgm:pt modelId="{983E8630-4D74-420F-8EFF-619986ED7A37}" type="sibTrans" cxnId="{3558CE66-C152-4B00-9FFC-9CDF0DA0EA0C}">
      <dgm:prSet/>
      <dgm:spPr/>
      <dgm:t>
        <a:bodyPr/>
        <a:lstStyle/>
        <a:p>
          <a:endParaRPr lang="en-US"/>
        </a:p>
      </dgm:t>
    </dgm:pt>
    <dgm:pt modelId="{1130E02D-69A2-4434-AB72-C34E92D450B0}">
      <dgm:prSet/>
      <dgm:spPr>
        <a:solidFill>
          <a:schemeClr val="accent2"/>
        </a:solidFill>
      </dgm:spPr>
      <dgm:t>
        <a:bodyPr/>
        <a:lstStyle/>
        <a:p>
          <a:r>
            <a:rPr lang="en-US" dirty="0"/>
            <a:t>Breakeven Cost and Number of years that the installation will pay off.</a:t>
          </a:r>
        </a:p>
      </dgm:t>
    </dgm:pt>
    <dgm:pt modelId="{0598A64D-E101-4AAF-B76A-669291B2BEDF}" type="parTrans" cxnId="{D91C1F3E-9465-4174-B788-C94EDED85A9C}">
      <dgm:prSet/>
      <dgm:spPr/>
      <dgm:t>
        <a:bodyPr/>
        <a:lstStyle/>
        <a:p>
          <a:endParaRPr lang="en-US"/>
        </a:p>
      </dgm:t>
    </dgm:pt>
    <dgm:pt modelId="{2A958FB4-348C-4746-A5E8-674A4DF6FABE}" type="sibTrans" cxnId="{D91C1F3E-9465-4174-B788-C94EDED85A9C}">
      <dgm:prSet/>
      <dgm:spPr/>
      <dgm:t>
        <a:bodyPr/>
        <a:lstStyle/>
        <a:p>
          <a:endParaRPr lang="en-US"/>
        </a:p>
      </dgm:t>
    </dgm:pt>
    <dgm:pt modelId="{10F2C7A2-AE88-434E-880A-AD6E046C8D74}" type="pres">
      <dgm:prSet presAssocID="{BD3D19C3-C23B-4755-8343-D9295D4BAC6C}" presName="linear" presStyleCnt="0">
        <dgm:presLayoutVars>
          <dgm:animLvl val="lvl"/>
          <dgm:resizeHandles val="exact"/>
        </dgm:presLayoutVars>
      </dgm:prSet>
      <dgm:spPr/>
    </dgm:pt>
    <dgm:pt modelId="{EB286770-95F6-447C-8542-C685A4CA3E31}" type="pres">
      <dgm:prSet presAssocID="{696CDE1F-2FC2-4BD4-B942-0E50628DE41A}" presName="parentText" presStyleLbl="node1" presStyleIdx="0" presStyleCnt="3">
        <dgm:presLayoutVars>
          <dgm:chMax val="0"/>
          <dgm:bulletEnabled val="1"/>
        </dgm:presLayoutVars>
      </dgm:prSet>
      <dgm:spPr/>
    </dgm:pt>
    <dgm:pt modelId="{018C1172-6DAE-4F4F-9171-02EEE4061AAC}" type="pres">
      <dgm:prSet presAssocID="{1D0AEA69-F742-4929-AD16-A018B358EC5D}" presName="spacer" presStyleCnt="0"/>
      <dgm:spPr/>
    </dgm:pt>
    <dgm:pt modelId="{6495E67C-D452-47F7-8ABF-BAA052006913}" type="pres">
      <dgm:prSet presAssocID="{89016526-709A-4EFF-86C7-13BECEC312FB}" presName="parentText" presStyleLbl="node1" presStyleIdx="1" presStyleCnt="3">
        <dgm:presLayoutVars>
          <dgm:chMax val="0"/>
          <dgm:bulletEnabled val="1"/>
        </dgm:presLayoutVars>
      </dgm:prSet>
      <dgm:spPr/>
    </dgm:pt>
    <dgm:pt modelId="{EA79F1FD-1C99-4052-9124-ADBC7C870A31}" type="pres">
      <dgm:prSet presAssocID="{983E8630-4D74-420F-8EFF-619986ED7A37}" presName="spacer" presStyleCnt="0"/>
      <dgm:spPr/>
    </dgm:pt>
    <dgm:pt modelId="{B363699E-6F61-4DD4-84C6-7414374EA11A}" type="pres">
      <dgm:prSet presAssocID="{1130E02D-69A2-4434-AB72-C34E92D450B0}" presName="parentText" presStyleLbl="node1" presStyleIdx="2" presStyleCnt="3">
        <dgm:presLayoutVars>
          <dgm:chMax val="0"/>
          <dgm:bulletEnabled val="1"/>
        </dgm:presLayoutVars>
      </dgm:prSet>
      <dgm:spPr/>
    </dgm:pt>
  </dgm:ptLst>
  <dgm:cxnLst>
    <dgm:cxn modelId="{80FB3702-360F-4AC1-BFB8-289297C720C3}" srcId="{BD3D19C3-C23B-4755-8343-D9295D4BAC6C}" destId="{696CDE1F-2FC2-4BD4-B942-0E50628DE41A}" srcOrd="0" destOrd="0" parTransId="{1A170641-378E-4859-B45A-8F45F914990B}" sibTransId="{1D0AEA69-F742-4929-AD16-A018B358EC5D}"/>
    <dgm:cxn modelId="{75BC1E06-3AD6-4D03-BE37-9E11D86E8C1A}" type="presOf" srcId="{1130E02D-69A2-4434-AB72-C34E92D450B0}" destId="{B363699E-6F61-4DD4-84C6-7414374EA11A}" srcOrd="0" destOrd="0" presId="urn:microsoft.com/office/officeart/2005/8/layout/vList2"/>
    <dgm:cxn modelId="{E725372F-B5CE-4928-A6DC-338914634D1F}" type="presOf" srcId="{696CDE1F-2FC2-4BD4-B942-0E50628DE41A}" destId="{EB286770-95F6-447C-8542-C685A4CA3E31}" srcOrd="0" destOrd="0" presId="urn:microsoft.com/office/officeart/2005/8/layout/vList2"/>
    <dgm:cxn modelId="{D91C1F3E-9465-4174-B788-C94EDED85A9C}" srcId="{BD3D19C3-C23B-4755-8343-D9295D4BAC6C}" destId="{1130E02D-69A2-4434-AB72-C34E92D450B0}" srcOrd="2" destOrd="0" parTransId="{0598A64D-E101-4AAF-B76A-669291B2BEDF}" sibTransId="{2A958FB4-348C-4746-A5E8-674A4DF6FABE}"/>
    <dgm:cxn modelId="{3558CE66-C152-4B00-9FFC-9CDF0DA0EA0C}" srcId="{BD3D19C3-C23B-4755-8343-D9295D4BAC6C}" destId="{89016526-709A-4EFF-86C7-13BECEC312FB}" srcOrd="1" destOrd="0" parTransId="{A5063CA8-EABD-458F-90C8-E6622F404E0A}" sibTransId="{983E8630-4D74-420F-8EFF-619986ED7A37}"/>
    <dgm:cxn modelId="{F21E86F1-78D8-4B37-B256-574EE7EDCDB3}" type="presOf" srcId="{89016526-709A-4EFF-86C7-13BECEC312FB}" destId="{6495E67C-D452-47F7-8ABF-BAA052006913}" srcOrd="0" destOrd="0" presId="urn:microsoft.com/office/officeart/2005/8/layout/vList2"/>
    <dgm:cxn modelId="{721985F3-0953-423D-A200-FA5F528912E6}" type="presOf" srcId="{BD3D19C3-C23B-4755-8343-D9295D4BAC6C}" destId="{10F2C7A2-AE88-434E-880A-AD6E046C8D74}" srcOrd="0" destOrd="0" presId="urn:microsoft.com/office/officeart/2005/8/layout/vList2"/>
    <dgm:cxn modelId="{C57C331A-0CFF-4BBF-9D1F-A34DC4D448ED}" type="presParOf" srcId="{10F2C7A2-AE88-434E-880A-AD6E046C8D74}" destId="{EB286770-95F6-447C-8542-C685A4CA3E31}" srcOrd="0" destOrd="0" presId="urn:microsoft.com/office/officeart/2005/8/layout/vList2"/>
    <dgm:cxn modelId="{5B5ECE07-9D8C-4DAF-A908-7EEE9C9B75A3}" type="presParOf" srcId="{10F2C7A2-AE88-434E-880A-AD6E046C8D74}" destId="{018C1172-6DAE-4F4F-9171-02EEE4061AAC}" srcOrd="1" destOrd="0" presId="urn:microsoft.com/office/officeart/2005/8/layout/vList2"/>
    <dgm:cxn modelId="{07E85AB8-E261-4383-A4A4-5600F602B9DA}" type="presParOf" srcId="{10F2C7A2-AE88-434E-880A-AD6E046C8D74}" destId="{6495E67C-D452-47F7-8ABF-BAA052006913}" srcOrd="2" destOrd="0" presId="urn:microsoft.com/office/officeart/2005/8/layout/vList2"/>
    <dgm:cxn modelId="{75FD53DB-8DB6-4236-9814-2E491C39D69D}" type="presParOf" srcId="{10F2C7A2-AE88-434E-880A-AD6E046C8D74}" destId="{EA79F1FD-1C99-4052-9124-ADBC7C870A31}" srcOrd="3" destOrd="0" presId="urn:microsoft.com/office/officeart/2005/8/layout/vList2"/>
    <dgm:cxn modelId="{3AC72976-8DB8-4C78-A879-313E5080E0CB}" type="presParOf" srcId="{10F2C7A2-AE88-434E-880A-AD6E046C8D74}" destId="{B363699E-6F61-4DD4-84C6-7414374EA11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3D19C3-C23B-4755-8343-D9295D4BAC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96CDE1F-2FC2-4BD4-B942-0E50628DE41A}">
      <dgm:prSet/>
      <dgm:spPr>
        <a:solidFill>
          <a:schemeClr val="accent1">
            <a:lumMod val="75000"/>
          </a:schemeClr>
        </a:solidFill>
      </dgm:spPr>
      <dgm:t>
        <a:bodyPr/>
        <a:lstStyle/>
        <a:p>
          <a:r>
            <a:rPr lang="en-US" dirty="0"/>
            <a:t>Goal: Predict amount of time to pay back solar installation price from savings on electric bill</a:t>
          </a:r>
        </a:p>
      </dgm:t>
    </dgm:pt>
    <dgm:pt modelId="{1A170641-378E-4859-B45A-8F45F914990B}" type="parTrans" cxnId="{80FB3702-360F-4AC1-BFB8-289297C720C3}">
      <dgm:prSet/>
      <dgm:spPr/>
      <dgm:t>
        <a:bodyPr/>
        <a:lstStyle/>
        <a:p>
          <a:endParaRPr lang="en-US"/>
        </a:p>
      </dgm:t>
    </dgm:pt>
    <dgm:pt modelId="{1D0AEA69-F742-4929-AD16-A018B358EC5D}" type="sibTrans" cxnId="{80FB3702-360F-4AC1-BFB8-289297C720C3}">
      <dgm:prSet/>
      <dgm:spPr/>
      <dgm:t>
        <a:bodyPr/>
        <a:lstStyle/>
        <a:p>
          <a:endParaRPr lang="en-US"/>
        </a:p>
      </dgm:t>
    </dgm:pt>
    <dgm:pt modelId="{89016526-709A-4EFF-86C7-13BECEC312FB}">
      <dgm:prSet/>
      <dgm:spPr>
        <a:solidFill>
          <a:schemeClr val="accent3"/>
        </a:solidFill>
      </dgm:spPr>
      <dgm:t>
        <a:bodyPr/>
        <a:lstStyle/>
        <a:p>
          <a:r>
            <a:rPr lang="en-US" dirty="0"/>
            <a:t>Potential solar energy</a:t>
          </a:r>
        </a:p>
      </dgm:t>
    </dgm:pt>
    <dgm:pt modelId="{A5063CA8-EABD-458F-90C8-E6622F404E0A}" type="parTrans" cxnId="{3558CE66-C152-4B00-9FFC-9CDF0DA0EA0C}">
      <dgm:prSet/>
      <dgm:spPr/>
      <dgm:t>
        <a:bodyPr/>
        <a:lstStyle/>
        <a:p>
          <a:endParaRPr lang="en-US"/>
        </a:p>
      </dgm:t>
    </dgm:pt>
    <dgm:pt modelId="{983E8630-4D74-420F-8EFF-619986ED7A37}" type="sibTrans" cxnId="{3558CE66-C152-4B00-9FFC-9CDF0DA0EA0C}">
      <dgm:prSet/>
      <dgm:spPr/>
      <dgm:t>
        <a:bodyPr/>
        <a:lstStyle/>
        <a:p>
          <a:endParaRPr lang="en-US"/>
        </a:p>
      </dgm:t>
    </dgm:pt>
    <dgm:pt modelId="{1130E02D-69A2-4434-AB72-C34E92D450B0}">
      <dgm:prSet/>
      <dgm:spPr>
        <a:solidFill>
          <a:schemeClr val="accent3"/>
        </a:solidFill>
      </dgm:spPr>
      <dgm:t>
        <a:bodyPr/>
        <a:lstStyle/>
        <a:p>
          <a:r>
            <a:rPr lang="en-US" dirty="0"/>
            <a:t>Electric price</a:t>
          </a:r>
        </a:p>
      </dgm:t>
    </dgm:pt>
    <dgm:pt modelId="{0598A64D-E101-4AAF-B76A-669291B2BEDF}" type="parTrans" cxnId="{D91C1F3E-9465-4174-B788-C94EDED85A9C}">
      <dgm:prSet/>
      <dgm:spPr/>
      <dgm:t>
        <a:bodyPr/>
        <a:lstStyle/>
        <a:p>
          <a:endParaRPr lang="en-US"/>
        </a:p>
      </dgm:t>
    </dgm:pt>
    <dgm:pt modelId="{2A958FB4-348C-4746-A5E8-674A4DF6FABE}" type="sibTrans" cxnId="{D91C1F3E-9465-4174-B788-C94EDED85A9C}">
      <dgm:prSet/>
      <dgm:spPr/>
      <dgm:t>
        <a:bodyPr/>
        <a:lstStyle/>
        <a:p>
          <a:endParaRPr lang="en-US"/>
        </a:p>
      </dgm:t>
    </dgm:pt>
    <dgm:pt modelId="{857C6A62-F899-46D8-B601-B8A4CDEF7042}">
      <dgm:prSet/>
      <dgm:spPr>
        <a:solidFill>
          <a:schemeClr val="accent3"/>
        </a:solidFill>
      </dgm:spPr>
      <dgm:t>
        <a:bodyPr/>
        <a:lstStyle/>
        <a:p>
          <a:r>
            <a:rPr lang="en-US" dirty="0"/>
            <a:t>Panel efficiency</a:t>
          </a:r>
        </a:p>
      </dgm:t>
    </dgm:pt>
    <dgm:pt modelId="{E306B932-8F21-4056-B871-D9C15B6CA6AA}" type="parTrans" cxnId="{8A3AF2D4-4755-4EBA-BC80-C99211D4971C}">
      <dgm:prSet/>
      <dgm:spPr/>
      <dgm:t>
        <a:bodyPr/>
        <a:lstStyle/>
        <a:p>
          <a:endParaRPr lang="en-US"/>
        </a:p>
      </dgm:t>
    </dgm:pt>
    <dgm:pt modelId="{3D5D4104-7484-46A4-A113-24BB75111C5A}" type="sibTrans" cxnId="{8A3AF2D4-4755-4EBA-BC80-C99211D4971C}">
      <dgm:prSet/>
      <dgm:spPr/>
      <dgm:t>
        <a:bodyPr/>
        <a:lstStyle/>
        <a:p>
          <a:endParaRPr lang="en-US"/>
        </a:p>
      </dgm:t>
    </dgm:pt>
    <dgm:pt modelId="{CC8BCC83-7DA4-4A38-A0C9-5E6D5D951F8B}">
      <dgm:prSet/>
      <dgm:spPr>
        <a:solidFill>
          <a:schemeClr val="accent3"/>
        </a:solidFill>
      </dgm:spPr>
      <dgm:t>
        <a:bodyPr/>
        <a:lstStyle/>
        <a:p>
          <a:r>
            <a:rPr lang="en-US"/>
            <a:t>Price</a:t>
          </a:r>
          <a:endParaRPr lang="en-US" dirty="0"/>
        </a:p>
      </dgm:t>
    </dgm:pt>
    <dgm:pt modelId="{62699655-8C45-4D91-83EB-D140704C723D}" type="parTrans" cxnId="{3CC01140-8E32-4D1B-B2C7-0EDBAE629BD1}">
      <dgm:prSet/>
      <dgm:spPr/>
      <dgm:t>
        <a:bodyPr/>
        <a:lstStyle/>
        <a:p>
          <a:endParaRPr lang="en-US"/>
        </a:p>
      </dgm:t>
    </dgm:pt>
    <dgm:pt modelId="{90BDABA7-2E44-434E-98DD-52D5CCC44A07}" type="sibTrans" cxnId="{3CC01140-8E32-4D1B-B2C7-0EDBAE629BD1}">
      <dgm:prSet/>
      <dgm:spPr/>
      <dgm:t>
        <a:bodyPr/>
        <a:lstStyle/>
        <a:p>
          <a:endParaRPr lang="en-US"/>
        </a:p>
      </dgm:t>
    </dgm:pt>
    <dgm:pt modelId="{10F2C7A2-AE88-434E-880A-AD6E046C8D74}" type="pres">
      <dgm:prSet presAssocID="{BD3D19C3-C23B-4755-8343-D9295D4BAC6C}" presName="linear" presStyleCnt="0">
        <dgm:presLayoutVars>
          <dgm:animLvl val="lvl"/>
          <dgm:resizeHandles val="exact"/>
        </dgm:presLayoutVars>
      </dgm:prSet>
      <dgm:spPr/>
    </dgm:pt>
    <dgm:pt modelId="{EB286770-95F6-447C-8542-C685A4CA3E31}" type="pres">
      <dgm:prSet presAssocID="{696CDE1F-2FC2-4BD4-B942-0E50628DE41A}" presName="parentText" presStyleLbl="node1" presStyleIdx="0" presStyleCnt="5">
        <dgm:presLayoutVars>
          <dgm:chMax val="0"/>
          <dgm:bulletEnabled val="1"/>
        </dgm:presLayoutVars>
      </dgm:prSet>
      <dgm:spPr/>
    </dgm:pt>
    <dgm:pt modelId="{7D5ECC7A-B5B1-4C3A-A993-111857C1051D}" type="pres">
      <dgm:prSet presAssocID="{1D0AEA69-F742-4929-AD16-A018B358EC5D}" presName="spacer" presStyleCnt="0"/>
      <dgm:spPr/>
    </dgm:pt>
    <dgm:pt modelId="{B44AB546-A72F-4A59-974A-02E158FC88DC}" type="pres">
      <dgm:prSet presAssocID="{89016526-709A-4EFF-86C7-13BECEC312FB}" presName="parentText" presStyleLbl="node1" presStyleIdx="1" presStyleCnt="5">
        <dgm:presLayoutVars>
          <dgm:chMax val="0"/>
          <dgm:bulletEnabled val="1"/>
        </dgm:presLayoutVars>
      </dgm:prSet>
      <dgm:spPr/>
    </dgm:pt>
    <dgm:pt modelId="{8C6FE083-9D5B-4A6C-B41D-907EFB2C5A9F}" type="pres">
      <dgm:prSet presAssocID="{983E8630-4D74-420F-8EFF-619986ED7A37}" presName="spacer" presStyleCnt="0"/>
      <dgm:spPr/>
    </dgm:pt>
    <dgm:pt modelId="{DC1B65FA-8C09-4B9E-91B6-33474ADE4883}" type="pres">
      <dgm:prSet presAssocID="{1130E02D-69A2-4434-AB72-C34E92D450B0}" presName="parentText" presStyleLbl="node1" presStyleIdx="2" presStyleCnt="5">
        <dgm:presLayoutVars>
          <dgm:chMax val="0"/>
          <dgm:bulletEnabled val="1"/>
        </dgm:presLayoutVars>
      </dgm:prSet>
      <dgm:spPr/>
    </dgm:pt>
    <dgm:pt modelId="{713DECE1-D15D-4853-885A-DE0FE081F270}" type="pres">
      <dgm:prSet presAssocID="{2A958FB4-348C-4746-A5E8-674A4DF6FABE}" presName="spacer" presStyleCnt="0"/>
      <dgm:spPr/>
    </dgm:pt>
    <dgm:pt modelId="{57F6E427-11D4-4754-A188-7CAD650E985A}" type="pres">
      <dgm:prSet presAssocID="{857C6A62-F899-46D8-B601-B8A4CDEF7042}" presName="parentText" presStyleLbl="node1" presStyleIdx="3" presStyleCnt="5">
        <dgm:presLayoutVars>
          <dgm:chMax val="0"/>
          <dgm:bulletEnabled val="1"/>
        </dgm:presLayoutVars>
      </dgm:prSet>
      <dgm:spPr/>
    </dgm:pt>
    <dgm:pt modelId="{EF4296B1-7FAB-4B66-9C0D-8810A1DC1724}" type="pres">
      <dgm:prSet presAssocID="{3D5D4104-7484-46A4-A113-24BB75111C5A}" presName="spacer" presStyleCnt="0"/>
      <dgm:spPr/>
    </dgm:pt>
    <dgm:pt modelId="{E6CF4836-57F5-4D6C-BD4D-130C00EE013D}" type="pres">
      <dgm:prSet presAssocID="{CC8BCC83-7DA4-4A38-A0C9-5E6D5D951F8B}" presName="parentText" presStyleLbl="node1" presStyleIdx="4" presStyleCnt="5">
        <dgm:presLayoutVars>
          <dgm:chMax val="0"/>
          <dgm:bulletEnabled val="1"/>
        </dgm:presLayoutVars>
      </dgm:prSet>
      <dgm:spPr/>
    </dgm:pt>
  </dgm:ptLst>
  <dgm:cxnLst>
    <dgm:cxn modelId="{80FB3702-360F-4AC1-BFB8-289297C720C3}" srcId="{BD3D19C3-C23B-4755-8343-D9295D4BAC6C}" destId="{696CDE1F-2FC2-4BD4-B942-0E50628DE41A}" srcOrd="0" destOrd="0" parTransId="{1A170641-378E-4859-B45A-8F45F914990B}" sibTransId="{1D0AEA69-F742-4929-AD16-A018B358EC5D}"/>
    <dgm:cxn modelId="{E725372F-B5CE-4928-A6DC-338914634D1F}" type="presOf" srcId="{696CDE1F-2FC2-4BD4-B942-0E50628DE41A}" destId="{EB286770-95F6-447C-8542-C685A4CA3E31}" srcOrd="0" destOrd="0" presId="urn:microsoft.com/office/officeart/2005/8/layout/vList2"/>
    <dgm:cxn modelId="{D91C1F3E-9465-4174-B788-C94EDED85A9C}" srcId="{BD3D19C3-C23B-4755-8343-D9295D4BAC6C}" destId="{1130E02D-69A2-4434-AB72-C34E92D450B0}" srcOrd="2" destOrd="0" parTransId="{0598A64D-E101-4AAF-B76A-669291B2BEDF}" sibTransId="{2A958FB4-348C-4746-A5E8-674A4DF6FABE}"/>
    <dgm:cxn modelId="{3CC01140-8E32-4D1B-B2C7-0EDBAE629BD1}" srcId="{BD3D19C3-C23B-4755-8343-D9295D4BAC6C}" destId="{CC8BCC83-7DA4-4A38-A0C9-5E6D5D951F8B}" srcOrd="4" destOrd="0" parTransId="{62699655-8C45-4D91-83EB-D140704C723D}" sibTransId="{90BDABA7-2E44-434E-98DD-52D5CCC44A07}"/>
    <dgm:cxn modelId="{3558CE66-C152-4B00-9FFC-9CDF0DA0EA0C}" srcId="{BD3D19C3-C23B-4755-8343-D9295D4BAC6C}" destId="{89016526-709A-4EFF-86C7-13BECEC312FB}" srcOrd="1" destOrd="0" parTransId="{A5063CA8-EABD-458F-90C8-E6622F404E0A}" sibTransId="{983E8630-4D74-420F-8EFF-619986ED7A37}"/>
    <dgm:cxn modelId="{47923A4D-3DF9-4A9D-B335-52CC9C4D639D}" type="presOf" srcId="{1130E02D-69A2-4434-AB72-C34E92D450B0}" destId="{DC1B65FA-8C09-4B9E-91B6-33474ADE4883}" srcOrd="0" destOrd="0" presId="urn:microsoft.com/office/officeart/2005/8/layout/vList2"/>
    <dgm:cxn modelId="{7FF3E37C-8623-40E3-8488-3DD5396B331D}" type="presOf" srcId="{89016526-709A-4EFF-86C7-13BECEC312FB}" destId="{B44AB546-A72F-4A59-974A-02E158FC88DC}" srcOrd="0" destOrd="0" presId="urn:microsoft.com/office/officeart/2005/8/layout/vList2"/>
    <dgm:cxn modelId="{FEE90F88-AFB6-44E6-B91D-C7989066A001}" type="presOf" srcId="{857C6A62-F899-46D8-B601-B8A4CDEF7042}" destId="{57F6E427-11D4-4754-A188-7CAD650E985A}" srcOrd="0" destOrd="0" presId="urn:microsoft.com/office/officeart/2005/8/layout/vList2"/>
    <dgm:cxn modelId="{8A3AF2D4-4755-4EBA-BC80-C99211D4971C}" srcId="{BD3D19C3-C23B-4755-8343-D9295D4BAC6C}" destId="{857C6A62-F899-46D8-B601-B8A4CDEF7042}" srcOrd="3" destOrd="0" parTransId="{E306B932-8F21-4056-B871-D9C15B6CA6AA}" sibTransId="{3D5D4104-7484-46A4-A113-24BB75111C5A}"/>
    <dgm:cxn modelId="{4AA46FE5-5B43-4A6C-9BA8-3837251083B5}" type="presOf" srcId="{CC8BCC83-7DA4-4A38-A0C9-5E6D5D951F8B}" destId="{E6CF4836-57F5-4D6C-BD4D-130C00EE013D}" srcOrd="0" destOrd="0" presId="urn:microsoft.com/office/officeart/2005/8/layout/vList2"/>
    <dgm:cxn modelId="{721985F3-0953-423D-A200-FA5F528912E6}" type="presOf" srcId="{BD3D19C3-C23B-4755-8343-D9295D4BAC6C}" destId="{10F2C7A2-AE88-434E-880A-AD6E046C8D74}" srcOrd="0" destOrd="0" presId="urn:microsoft.com/office/officeart/2005/8/layout/vList2"/>
    <dgm:cxn modelId="{C57C331A-0CFF-4BBF-9D1F-A34DC4D448ED}" type="presParOf" srcId="{10F2C7A2-AE88-434E-880A-AD6E046C8D74}" destId="{EB286770-95F6-447C-8542-C685A4CA3E31}" srcOrd="0" destOrd="0" presId="urn:microsoft.com/office/officeart/2005/8/layout/vList2"/>
    <dgm:cxn modelId="{0ABF7773-FBB7-4459-85E7-A51607C2F224}" type="presParOf" srcId="{10F2C7A2-AE88-434E-880A-AD6E046C8D74}" destId="{7D5ECC7A-B5B1-4C3A-A993-111857C1051D}" srcOrd="1" destOrd="0" presId="urn:microsoft.com/office/officeart/2005/8/layout/vList2"/>
    <dgm:cxn modelId="{77C7AC0E-C4D4-41A9-BF08-7377764AB2CE}" type="presParOf" srcId="{10F2C7A2-AE88-434E-880A-AD6E046C8D74}" destId="{B44AB546-A72F-4A59-974A-02E158FC88DC}" srcOrd="2" destOrd="0" presId="urn:microsoft.com/office/officeart/2005/8/layout/vList2"/>
    <dgm:cxn modelId="{4B003A5A-6F6B-400C-9C00-1A36DE4FF94B}" type="presParOf" srcId="{10F2C7A2-AE88-434E-880A-AD6E046C8D74}" destId="{8C6FE083-9D5B-4A6C-B41D-907EFB2C5A9F}" srcOrd="3" destOrd="0" presId="urn:microsoft.com/office/officeart/2005/8/layout/vList2"/>
    <dgm:cxn modelId="{D784DB4A-D8F9-4781-BFD7-14091C246B40}" type="presParOf" srcId="{10F2C7A2-AE88-434E-880A-AD6E046C8D74}" destId="{DC1B65FA-8C09-4B9E-91B6-33474ADE4883}" srcOrd="4" destOrd="0" presId="urn:microsoft.com/office/officeart/2005/8/layout/vList2"/>
    <dgm:cxn modelId="{BAEE9357-0552-4E60-86B4-29BB46FFA1AE}" type="presParOf" srcId="{10F2C7A2-AE88-434E-880A-AD6E046C8D74}" destId="{713DECE1-D15D-4853-885A-DE0FE081F270}" srcOrd="5" destOrd="0" presId="urn:microsoft.com/office/officeart/2005/8/layout/vList2"/>
    <dgm:cxn modelId="{AD09BA0D-EF31-4C4F-BD9B-D2F5C21F63AD}" type="presParOf" srcId="{10F2C7A2-AE88-434E-880A-AD6E046C8D74}" destId="{57F6E427-11D4-4754-A188-7CAD650E985A}" srcOrd="6" destOrd="0" presId="urn:microsoft.com/office/officeart/2005/8/layout/vList2"/>
    <dgm:cxn modelId="{04DB8CB7-B34C-421E-82C5-8ED007F7A7F4}" type="presParOf" srcId="{10F2C7A2-AE88-434E-880A-AD6E046C8D74}" destId="{EF4296B1-7FAB-4B66-9C0D-8810A1DC1724}" srcOrd="7" destOrd="0" presId="urn:microsoft.com/office/officeart/2005/8/layout/vList2"/>
    <dgm:cxn modelId="{3CCC8EE6-D35B-499C-ADC7-9696DE750468}" type="presParOf" srcId="{10F2C7A2-AE88-434E-880A-AD6E046C8D74}" destId="{E6CF4836-57F5-4D6C-BD4D-130C00EE013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66C7D5-76D8-44B3-AD34-E0A4401EAE7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F6EBAD8-D524-4F9F-B93F-F422735213D5}">
      <dgm:prSet/>
      <dgm:spPr/>
      <dgm:t>
        <a:bodyPr/>
        <a:lstStyle/>
        <a:p>
          <a:pPr>
            <a:lnSpc>
              <a:spcPct val="100000"/>
            </a:lnSpc>
          </a:pPr>
          <a:r>
            <a:rPr lang="en-US"/>
            <a:t>Big dataset</a:t>
          </a:r>
        </a:p>
      </dgm:t>
    </dgm:pt>
    <dgm:pt modelId="{527F98B1-9473-4973-BEA0-05B30CA36BE8}" type="parTrans" cxnId="{115767D2-1758-46E6-BBA1-FD0654F120D2}">
      <dgm:prSet/>
      <dgm:spPr/>
      <dgm:t>
        <a:bodyPr/>
        <a:lstStyle/>
        <a:p>
          <a:endParaRPr lang="en-US"/>
        </a:p>
      </dgm:t>
    </dgm:pt>
    <dgm:pt modelId="{6C9D5083-D319-45AF-AD3A-300BC4DA0EEF}" type="sibTrans" cxnId="{115767D2-1758-46E6-BBA1-FD0654F120D2}">
      <dgm:prSet/>
      <dgm:spPr/>
      <dgm:t>
        <a:bodyPr/>
        <a:lstStyle/>
        <a:p>
          <a:endParaRPr lang="en-US"/>
        </a:p>
      </dgm:t>
    </dgm:pt>
    <dgm:pt modelId="{65E290BF-6DA8-421F-9188-64224E37F719}">
      <dgm:prSet/>
      <dgm:spPr/>
      <dgm:t>
        <a:bodyPr/>
        <a:lstStyle/>
        <a:p>
          <a:pPr>
            <a:lnSpc>
              <a:spcPct val="100000"/>
            </a:lnSpc>
          </a:pPr>
          <a:r>
            <a:rPr lang="en-US"/>
            <a:t>Conventional calculations are slow and unwieldy</a:t>
          </a:r>
        </a:p>
      </dgm:t>
    </dgm:pt>
    <dgm:pt modelId="{8C6C8272-4DB5-4407-B9E5-783D275A63F8}" type="parTrans" cxnId="{CF3C090A-F33D-4215-A302-1788869631B9}">
      <dgm:prSet/>
      <dgm:spPr/>
      <dgm:t>
        <a:bodyPr/>
        <a:lstStyle/>
        <a:p>
          <a:endParaRPr lang="en-US"/>
        </a:p>
      </dgm:t>
    </dgm:pt>
    <dgm:pt modelId="{362D2D40-C119-4752-B8F9-A974E052903E}" type="sibTrans" cxnId="{CF3C090A-F33D-4215-A302-1788869631B9}">
      <dgm:prSet/>
      <dgm:spPr/>
      <dgm:t>
        <a:bodyPr/>
        <a:lstStyle/>
        <a:p>
          <a:endParaRPr lang="en-US"/>
        </a:p>
      </dgm:t>
    </dgm:pt>
    <dgm:pt modelId="{E79B209D-C75F-480F-8A6A-83103A4A3F00}">
      <dgm:prSet/>
      <dgm:spPr/>
      <dgm:t>
        <a:bodyPr/>
        <a:lstStyle/>
        <a:p>
          <a:pPr>
            <a:lnSpc>
              <a:spcPct val="100000"/>
            </a:lnSpc>
          </a:pPr>
          <a:r>
            <a:rPr lang="en-US"/>
            <a:t>Easily display accuracy value</a:t>
          </a:r>
        </a:p>
      </dgm:t>
    </dgm:pt>
    <dgm:pt modelId="{A89225B6-282E-48AF-A692-D0CA7D02A4A0}" type="parTrans" cxnId="{39857E75-943A-4933-851F-15CD2BB883EE}">
      <dgm:prSet/>
      <dgm:spPr/>
      <dgm:t>
        <a:bodyPr/>
        <a:lstStyle/>
        <a:p>
          <a:endParaRPr lang="en-US"/>
        </a:p>
      </dgm:t>
    </dgm:pt>
    <dgm:pt modelId="{C03AEC2C-35F9-4AED-9D13-171FBD00E95D}" type="sibTrans" cxnId="{39857E75-943A-4933-851F-15CD2BB883EE}">
      <dgm:prSet/>
      <dgm:spPr/>
      <dgm:t>
        <a:bodyPr/>
        <a:lstStyle/>
        <a:p>
          <a:endParaRPr lang="en-US"/>
        </a:p>
      </dgm:t>
    </dgm:pt>
    <dgm:pt modelId="{CC548DFC-280C-4F34-A7D5-9F72D099FA1E}" type="pres">
      <dgm:prSet presAssocID="{0F66C7D5-76D8-44B3-AD34-E0A4401EAE70}" presName="root" presStyleCnt="0">
        <dgm:presLayoutVars>
          <dgm:dir/>
          <dgm:resizeHandles val="exact"/>
        </dgm:presLayoutVars>
      </dgm:prSet>
      <dgm:spPr/>
    </dgm:pt>
    <dgm:pt modelId="{F05A07CE-BEE2-4273-BF5F-DB3202ABF702}" type="pres">
      <dgm:prSet presAssocID="{DF6EBAD8-D524-4F9F-B93F-F422735213D5}" presName="compNode" presStyleCnt="0"/>
      <dgm:spPr/>
    </dgm:pt>
    <dgm:pt modelId="{B83D2AED-3080-48E6-876B-7B947D495C23}" type="pres">
      <dgm:prSet presAssocID="{DF6EBAD8-D524-4F9F-B93F-F422735213D5}" presName="bgRect" presStyleLbl="bgShp" presStyleIdx="0" presStyleCnt="3"/>
      <dgm:spPr/>
    </dgm:pt>
    <dgm:pt modelId="{E730F080-64C5-454C-832B-0F5F72C12343}" type="pres">
      <dgm:prSet presAssocID="{DF6EBAD8-D524-4F9F-B93F-F422735213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0317EA80-7131-4B11-B24B-02D960474A99}" type="pres">
      <dgm:prSet presAssocID="{DF6EBAD8-D524-4F9F-B93F-F422735213D5}" presName="spaceRect" presStyleCnt="0"/>
      <dgm:spPr/>
    </dgm:pt>
    <dgm:pt modelId="{CAA312C7-B8C8-4B2E-9F74-702DF31A62F1}" type="pres">
      <dgm:prSet presAssocID="{DF6EBAD8-D524-4F9F-B93F-F422735213D5}" presName="parTx" presStyleLbl="revTx" presStyleIdx="0" presStyleCnt="3">
        <dgm:presLayoutVars>
          <dgm:chMax val="0"/>
          <dgm:chPref val="0"/>
        </dgm:presLayoutVars>
      </dgm:prSet>
      <dgm:spPr/>
    </dgm:pt>
    <dgm:pt modelId="{8746CC2F-3BF9-4156-8C31-ABCFB6180D2E}" type="pres">
      <dgm:prSet presAssocID="{6C9D5083-D319-45AF-AD3A-300BC4DA0EEF}" presName="sibTrans" presStyleCnt="0"/>
      <dgm:spPr/>
    </dgm:pt>
    <dgm:pt modelId="{05E24FC5-EA93-4F04-ADE1-BD31D5843BF7}" type="pres">
      <dgm:prSet presAssocID="{65E290BF-6DA8-421F-9188-64224E37F719}" presName="compNode" presStyleCnt="0"/>
      <dgm:spPr/>
    </dgm:pt>
    <dgm:pt modelId="{E96EEF23-3DF8-4766-818F-098C1BC44D3B}" type="pres">
      <dgm:prSet presAssocID="{65E290BF-6DA8-421F-9188-64224E37F719}" presName="bgRect" presStyleLbl="bgShp" presStyleIdx="1" presStyleCnt="3"/>
      <dgm:spPr/>
    </dgm:pt>
    <dgm:pt modelId="{8FD27F74-9534-49C4-8D0A-82CD6239A07C}" type="pres">
      <dgm:prSet presAssocID="{65E290BF-6DA8-421F-9188-64224E37F7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A1C81900-0796-4E41-96C9-ACCA815ABC64}" type="pres">
      <dgm:prSet presAssocID="{65E290BF-6DA8-421F-9188-64224E37F719}" presName="spaceRect" presStyleCnt="0"/>
      <dgm:spPr/>
    </dgm:pt>
    <dgm:pt modelId="{4CAF8E5D-5C10-439F-8971-C2769A6CF902}" type="pres">
      <dgm:prSet presAssocID="{65E290BF-6DA8-421F-9188-64224E37F719}" presName="parTx" presStyleLbl="revTx" presStyleIdx="1" presStyleCnt="3">
        <dgm:presLayoutVars>
          <dgm:chMax val="0"/>
          <dgm:chPref val="0"/>
        </dgm:presLayoutVars>
      </dgm:prSet>
      <dgm:spPr/>
    </dgm:pt>
    <dgm:pt modelId="{CACC2008-97C4-43AE-8B93-8C4A8684495B}" type="pres">
      <dgm:prSet presAssocID="{362D2D40-C119-4752-B8F9-A974E052903E}" presName="sibTrans" presStyleCnt="0"/>
      <dgm:spPr/>
    </dgm:pt>
    <dgm:pt modelId="{E104A24C-224A-4FEF-9223-7F686EEE979B}" type="pres">
      <dgm:prSet presAssocID="{E79B209D-C75F-480F-8A6A-83103A4A3F00}" presName="compNode" presStyleCnt="0"/>
      <dgm:spPr/>
    </dgm:pt>
    <dgm:pt modelId="{463E6F7C-416B-4349-A12C-FEA5FA6F05D8}" type="pres">
      <dgm:prSet presAssocID="{E79B209D-C75F-480F-8A6A-83103A4A3F00}" presName="bgRect" presStyleLbl="bgShp" presStyleIdx="2" presStyleCnt="3"/>
      <dgm:spPr/>
    </dgm:pt>
    <dgm:pt modelId="{838BE977-8556-49D6-8CF7-37FC7785A88A}" type="pres">
      <dgm:prSet presAssocID="{E79B209D-C75F-480F-8A6A-83103A4A3F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EE8F9211-7550-47A4-8BE2-5E522FE83F22}" type="pres">
      <dgm:prSet presAssocID="{E79B209D-C75F-480F-8A6A-83103A4A3F00}" presName="spaceRect" presStyleCnt="0"/>
      <dgm:spPr/>
    </dgm:pt>
    <dgm:pt modelId="{4311F51D-D7DD-4F4E-B440-A7AFB99CA8AF}" type="pres">
      <dgm:prSet presAssocID="{E79B209D-C75F-480F-8A6A-83103A4A3F00}" presName="parTx" presStyleLbl="revTx" presStyleIdx="2" presStyleCnt="3">
        <dgm:presLayoutVars>
          <dgm:chMax val="0"/>
          <dgm:chPref val="0"/>
        </dgm:presLayoutVars>
      </dgm:prSet>
      <dgm:spPr/>
    </dgm:pt>
  </dgm:ptLst>
  <dgm:cxnLst>
    <dgm:cxn modelId="{CF3C090A-F33D-4215-A302-1788869631B9}" srcId="{0F66C7D5-76D8-44B3-AD34-E0A4401EAE70}" destId="{65E290BF-6DA8-421F-9188-64224E37F719}" srcOrd="1" destOrd="0" parTransId="{8C6C8272-4DB5-4407-B9E5-783D275A63F8}" sibTransId="{362D2D40-C119-4752-B8F9-A974E052903E}"/>
    <dgm:cxn modelId="{39857E75-943A-4933-851F-15CD2BB883EE}" srcId="{0F66C7D5-76D8-44B3-AD34-E0A4401EAE70}" destId="{E79B209D-C75F-480F-8A6A-83103A4A3F00}" srcOrd="2" destOrd="0" parTransId="{A89225B6-282E-48AF-A692-D0CA7D02A4A0}" sibTransId="{C03AEC2C-35F9-4AED-9D13-171FBD00E95D}"/>
    <dgm:cxn modelId="{B7873885-E6C5-4BE7-B22A-29C43239EDD0}" type="presOf" srcId="{65E290BF-6DA8-421F-9188-64224E37F719}" destId="{4CAF8E5D-5C10-439F-8971-C2769A6CF902}" srcOrd="0" destOrd="0" presId="urn:microsoft.com/office/officeart/2018/2/layout/IconVerticalSolidList"/>
    <dgm:cxn modelId="{3F908394-1FA4-4433-B03B-5BD615339084}" type="presOf" srcId="{0F66C7D5-76D8-44B3-AD34-E0A4401EAE70}" destId="{CC548DFC-280C-4F34-A7D5-9F72D099FA1E}" srcOrd="0" destOrd="0" presId="urn:microsoft.com/office/officeart/2018/2/layout/IconVerticalSolidList"/>
    <dgm:cxn modelId="{D832F5AC-D95A-4ED4-8E0A-AD6EF49E6069}" type="presOf" srcId="{E79B209D-C75F-480F-8A6A-83103A4A3F00}" destId="{4311F51D-D7DD-4F4E-B440-A7AFB99CA8AF}" srcOrd="0" destOrd="0" presId="urn:microsoft.com/office/officeart/2018/2/layout/IconVerticalSolidList"/>
    <dgm:cxn modelId="{115767D2-1758-46E6-BBA1-FD0654F120D2}" srcId="{0F66C7D5-76D8-44B3-AD34-E0A4401EAE70}" destId="{DF6EBAD8-D524-4F9F-B93F-F422735213D5}" srcOrd="0" destOrd="0" parTransId="{527F98B1-9473-4973-BEA0-05B30CA36BE8}" sibTransId="{6C9D5083-D319-45AF-AD3A-300BC4DA0EEF}"/>
    <dgm:cxn modelId="{EAA619EA-AB41-400A-A284-A9920DC6AFE3}" type="presOf" srcId="{DF6EBAD8-D524-4F9F-B93F-F422735213D5}" destId="{CAA312C7-B8C8-4B2E-9F74-702DF31A62F1}" srcOrd="0" destOrd="0" presId="urn:microsoft.com/office/officeart/2018/2/layout/IconVerticalSolidList"/>
    <dgm:cxn modelId="{5CF74506-AB95-4896-A4AC-B958CC70CA63}" type="presParOf" srcId="{CC548DFC-280C-4F34-A7D5-9F72D099FA1E}" destId="{F05A07CE-BEE2-4273-BF5F-DB3202ABF702}" srcOrd="0" destOrd="0" presId="urn:microsoft.com/office/officeart/2018/2/layout/IconVerticalSolidList"/>
    <dgm:cxn modelId="{3042A7F8-278F-4311-B568-349F9FBE613F}" type="presParOf" srcId="{F05A07CE-BEE2-4273-BF5F-DB3202ABF702}" destId="{B83D2AED-3080-48E6-876B-7B947D495C23}" srcOrd="0" destOrd="0" presId="urn:microsoft.com/office/officeart/2018/2/layout/IconVerticalSolidList"/>
    <dgm:cxn modelId="{E2C070AE-9BF8-4B4C-8151-A960688BFE1D}" type="presParOf" srcId="{F05A07CE-BEE2-4273-BF5F-DB3202ABF702}" destId="{E730F080-64C5-454C-832B-0F5F72C12343}" srcOrd="1" destOrd="0" presId="urn:microsoft.com/office/officeart/2018/2/layout/IconVerticalSolidList"/>
    <dgm:cxn modelId="{46149909-2B1F-4F90-8847-34919268E0B1}" type="presParOf" srcId="{F05A07CE-BEE2-4273-BF5F-DB3202ABF702}" destId="{0317EA80-7131-4B11-B24B-02D960474A99}" srcOrd="2" destOrd="0" presId="urn:microsoft.com/office/officeart/2018/2/layout/IconVerticalSolidList"/>
    <dgm:cxn modelId="{04F45A7A-CEC1-4A4A-BE51-B474E8D729D4}" type="presParOf" srcId="{F05A07CE-BEE2-4273-BF5F-DB3202ABF702}" destId="{CAA312C7-B8C8-4B2E-9F74-702DF31A62F1}" srcOrd="3" destOrd="0" presId="urn:microsoft.com/office/officeart/2018/2/layout/IconVerticalSolidList"/>
    <dgm:cxn modelId="{F42BDEF7-23CB-489C-85D5-D4A44BC3C671}" type="presParOf" srcId="{CC548DFC-280C-4F34-A7D5-9F72D099FA1E}" destId="{8746CC2F-3BF9-4156-8C31-ABCFB6180D2E}" srcOrd="1" destOrd="0" presId="urn:microsoft.com/office/officeart/2018/2/layout/IconVerticalSolidList"/>
    <dgm:cxn modelId="{99A953C4-07D5-4FE2-814A-DF0995B60701}" type="presParOf" srcId="{CC548DFC-280C-4F34-A7D5-9F72D099FA1E}" destId="{05E24FC5-EA93-4F04-ADE1-BD31D5843BF7}" srcOrd="2" destOrd="0" presId="urn:microsoft.com/office/officeart/2018/2/layout/IconVerticalSolidList"/>
    <dgm:cxn modelId="{9FAF3C50-320F-4C7D-BA55-7C23962097A4}" type="presParOf" srcId="{05E24FC5-EA93-4F04-ADE1-BD31D5843BF7}" destId="{E96EEF23-3DF8-4766-818F-098C1BC44D3B}" srcOrd="0" destOrd="0" presId="urn:microsoft.com/office/officeart/2018/2/layout/IconVerticalSolidList"/>
    <dgm:cxn modelId="{F5565B51-3517-4580-A17F-FA95CD936C4B}" type="presParOf" srcId="{05E24FC5-EA93-4F04-ADE1-BD31D5843BF7}" destId="{8FD27F74-9534-49C4-8D0A-82CD6239A07C}" srcOrd="1" destOrd="0" presId="urn:microsoft.com/office/officeart/2018/2/layout/IconVerticalSolidList"/>
    <dgm:cxn modelId="{FBF09DEF-9DD0-4FB2-84F7-A60B93E16C19}" type="presParOf" srcId="{05E24FC5-EA93-4F04-ADE1-BD31D5843BF7}" destId="{A1C81900-0796-4E41-96C9-ACCA815ABC64}" srcOrd="2" destOrd="0" presId="urn:microsoft.com/office/officeart/2018/2/layout/IconVerticalSolidList"/>
    <dgm:cxn modelId="{84BF9BD2-7AA6-4405-9756-48A2D33E961B}" type="presParOf" srcId="{05E24FC5-EA93-4F04-ADE1-BD31D5843BF7}" destId="{4CAF8E5D-5C10-439F-8971-C2769A6CF902}" srcOrd="3" destOrd="0" presId="urn:microsoft.com/office/officeart/2018/2/layout/IconVerticalSolidList"/>
    <dgm:cxn modelId="{835F684E-5D5A-4A00-A0D7-7817F7ADA218}" type="presParOf" srcId="{CC548DFC-280C-4F34-A7D5-9F72D099FA1E}" destId="{CACC2008-97C4-43AE-8B93-8C4A8684495B}" srcOrd="3" destOrd="0" presId="urn:microsoft.com/office/officeart/2018/2/layout/IconVerticalSolidList"/>
    <dgm:cxn modelId="{7A25ADAD-63EB-48BA-BF7D-AA508BFF455E}" type="presParOf" srcId="{CC548DFC-280C-4F34-A7D5-9F72D099FA1E}" destId="{E104A24C-224A-4FEF-9223-7F686EEE979B}" srcOrd="4" destOrd="0" presId="urn:microsoft.com/office/officeart/2018/2/layout/IconVerticalSolidList"/>
    <dgm:cxn modelId="{852932CB-4D33-448E-BF05-AC08EABE8BD1}" type="presParOf" srcId="{E104A24C-224A-4FEF-9223-7F686EEE979B}" destId="{463E6F7C-416B-4349-A12C-FEA5FA6F05D8}" srcOrd="0" destOrd="0" presId="urn:microsoft.com/office/officeart/2018/2/layout/IconVerticalSolidList"/>
    <dgm:cxn modelId="{C3253BAB-F71A-46CA-B23F-B5B90BD4E581}" type="presParOf" srcId="{E104A24C-224A-4FEF-9223-7F686EEE979B}" destId="{838BE977-8556-49D6-8CF7-37FC7785A88A}" srcOrd="1" destOrd="0" presId="urn:microsoft.com/office/officeart/2018/2/layout/IconVerticalSolidList"/>
    <dgm:cxn modelId="{D2B27F78-5DFD-453C-88D8-ABFCE366D28E}" type="presParOf" srcId="{E104A24C-224A-4FEF-9223-7F686EEE979B}" destId="{EE8F9211-7550-47A4-8BE2-5E522FE83F22}" srcOrd="2" destOrd="0" presId="urn:microsoft.com/office/officeart/2018/2/layout/IconVerticalSolidList"/>
    <dgm:cxn modelId="{C86E85C5-9DA1-4E5E-A643-A97B1D2A2021}" type="presParOf" srcId="{E104A24C-224A-4FEF-9223-7F686EEE979B}" destId="{4311F51D-D7DD-4F4E-B440-A7AFB99CA8A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8F0CA-8C05-4DEB-BAA7-51243993AB45}">
      <dsp:nvSpPr>
        <dsp:cNvPr id="0" name=""/>
        <dsp:cNvSpPr/>
      </dsp:nvSpPr>
      <dsp:spPr>
        <a:xfrm>
          <a:off x="0" y="7229"/>
          <a:ext cx="3837000" cy="842400"/>
        </a:xfrm>
        <a:prstGeom prst="roundRect">
          <a:avLst/>
        </a:prstGeom>
        <a:solidFill>
          <a:schemeClr val="accent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dirty="0"/>
            <a:t>Jacob </a:t>
          </a:r>
          <a:r>
            <a:rPr lang="en-US" sz="3600" b="1" kern="1200" dirty="0" err="1"/>
            <a:t>Zebker</a:t>
          </a:r>
          <a:endParaRPr lang="en-US" sz="3600" kern="1200" dirty="0"/>
        </a:p>
      </dsp:txBody>
      <dsp:txXfrm>
        <a:off x="41123" y="48352"/>
        <a:ext cx="3754754" cy="760154"/>
      </dsp:txXfrm>
    </dsp:sp>
    <dsp:sp modelId="{79FABD85-808D-4E5D-9F92-D4F084A5B91B}">
      <dsp:nvSpPr>
        <dsp:cNvPr id="0" name=""/>
        <dsp:cNvSpPr/>
      </dsp:nvSpPr>
      <dsp:spPr>
        <a:xfrm>
          <a:off x="0" y="953309"/>
          <a:ext cx="3837000" cy="842400"/>
        </a:xfrm>
        <a:prstGeom prst="roundRect">
          <a:avLst/>
        </a:prstGeom>
        <a:solidFill>
          <a:schemeClr val="accent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dirty="0"/>
            <a:t>Kellen Schmitz</a:t>
          </a:r>
          <a:endParaRPr lang="en-US" sz="3600" kern="1200" dirty="0"/>
        </a:p>
      </dsp:txBody>
      <dsp:txXfrm>
        <a:off x="41123" y="994432"/>
        <a:ext cx="3754754" cy="760154"/>
      </dsp:txXfrm>
    </dsp:sp>
    <dsp:sp modelId="{35B9D856-5089-4C24-82EC-CC36A49C439E}">
      <dsp:nvSpPr>
        <dsp:cNvPr id="0" name=""/>
        <dsp:cNvSpPr/>
      </dsp:nvSpPr>
      <dsp:spPr>
        <a:xfrm>
          <a:off x="0" y="1899390"/>
          <a:ext cx="3837000" cy="842400"/>
        </a:xfrm>
        <a:prstGeom prst="roundRect">
          <a:avLst/>
        </a:prstGeom>
        <a:solidFill>
          <a:schemeClr val="accent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dirty="0"/>
            <a:t>Chung In Ngan </a:t>
          </a:r>
          <a:endParaRPr lang="en-US" sz="3600" kern="1200" dirty="0"/>
        </a:p>
      </dsp:txBody>
      <dsp:txXfrm>
        <a:off x="41123" y="1940513"/>
        <a:ext cx="3754754" cy="760154"/>
      </dsp:txXfrm>
    </dsp:sp>
    <dsp:sp modelId="{8F2C530F-6E9F-49F8-9F11-1A3EDD56A3C5}">
      <dsp:nvSpPr>
        <dsp:cNvPr id="0" name=""/>
        <dsp:cNvSpPr/>
      </dsp:nvSpPr>
      <dsp:spPr>
        <a:xfrm>
          <a:off x="0" y="2845469"/>
          <a:ext cx="3837000" cy="842400"/>
        </a:xfrm>
        <a:prstGeom prst="roundRect">
          <a:avLst/>
        </a:prstGeom>
        <a:solidFill>
          <a:schemeClr val="accent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dirty="0"/>
            <a:t>Angela Kumar</a:t>
          </a:r>
          <a:endParaRPr lang="en-US" sz="3600" kern="1200" dirty="0"/>
        </a:p>
      </dsp:txBody>
      <dsp:txXfrm>
        <a:off x="41123" y="2886592"/>
        <a:ext cx="3754754" cy="7601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56DED-E700-4D38-B02A-F30934A307BA}">
      <dsp:nvSpPr>
        <dsp:cNvPr id="0" name=""/>
        <dsp:cNvSpPr/>
      </dsp:nvSpPr>
      <dsp:spPr>
        <a:xfrm>
          <a:off x="0" y="343492"/>
          <a:ext cx="3837000" cy="5148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Random ⅓ of data used as test</a:t>
          </a:r>
        </a:p>
      </dsp:txBody>
      <dsp:txXfrm>
        <a:off x="25130" y="368622"/>
        <a:ext cx="3786740" cy="464540"/>
      </dsp:txXfrm>
    </dsp:sp>
    <dsp:sp modelId="{7257118E-6230-4FF0-B7F1-69A0DCB1B042}">
      <dsp:nvSpPr>
        <dsp:cNvPr id="0" name=""/>
        <dsp:cNvSpPr/>
      </dsp:nvSpPr>
      <dsp:spPr>
        <a:xfrm>
          <a:off x="0" y="921652"/>
          <a:ext cx="3837000" cy="5148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Why RandomForestRegressor?</a:t>
          </a:r>
        </a:p>
      </dsp:txBody>
      <dsp:txXfrm>
        <a:off x="25130" y="946782"/>
        <a:ext cx="3786740" cy="464540"/>
      </dsp:txXfrm>
    </dsp:sp>
    <dsp:sp modelId="{A756741C-6B5E-4DB7-AA9E-FFA0B50707F3}">
      <dsp:nvSpPr>
        <dsp:cNvPr id="0" name=""/>
        <dsp:cNvSpPr/>
      </dsp:nvSpPr>
      <dsp:spPr>
        <a:xfrm>
          <a:off x="0" y="1436452"/>
          <a:ext cx="3837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82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Large dataset</a:t>
          </a:r>
        </a:p>
        <a:p>
          <a:pPr marL="171450" lvl="1" indent="-171450" algn="l" defTabSz="755650">
            <a:lnSpc>
              <a:spcPct val="90000"/>
            </a:lnSpc>
            <a:spcBef>
              <a:spcPct val="0"/>
            </a:spcBef>
            <a:spcAft>
              <a:spcPct val="20000"/>
            </a:spcAft>
            <a:buChar char="•"/>
          </a:pPr>
          <a:r>
            <a:rPr lang="en-US" sz="1700" kern="1200"/>
            <a:t>No need to extrapolate beyond US</a:t>
          </a:r>
        </a:p>
        <a:p>
          <a:pPr marL="171450" lvl="1" indent="-171450" algn="l" defTabSz="755650">
            <a:lnSpc>
              <a:spcPct val="90000"/>
            </a:lnSpc>
            <a:spcBef>
              <a:spcPct val="0"/>
            </a:spcBef>
            <a:spcAft>
              <a:spcPct val="20000"/>
            </a:spcAft>
            <a:buChar char="•"/>
          </a:pPr>
          <a:r>
            <a:rPr lang="en-US" sz="1700" kern="1200"/>
            <a:t>Continuous data</a:t>
          </a:r>
        </a:p>
      </dsp:txBody>
      <dsp:txXfrm>
        <a:off x="0" y="1436452"/>
        <a:ext cx="3837000" cy="842490"/>
      </dsp:txXfrm>
    </dsp:sp>
    <dsp:sp modelId="{B89B834C-D1BB-4863-A660-CED5C182CECE}">
      <dsp:nvSpPr>
        <dsp:cNvPr id="0" name=""/>
        <dsp:cNvSpPr/>
      </dsp:nvSpPr>
      <dsp:spPr>
        <a:xfrm>
          <a:off x="0" y="2278942"/>
          <a:ext cx="3837000" cy="5148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R2 score?</a:t>
          </a:r>
        </a:p>
      </dsp:txBody>
      <dsp:txXfrm>
        <a:off x="25130" y="2304072"/>
        <a:ext cx="3786740" cy="464540"/>
      </dsp:txXfrm>
    </dsp:sp>
    <dsp:sp modelId="{69FD8443-4D76-4287-9A72-D150DB6F6A7F}">
      <dsp:nvSpPr>
        <dsp:cNvPr id="0" name=""/>
        <dsp:cNvSpPr/>
      </dsp:nvSpPr>
      <dsp:spPr>
        <a:xfrm>
          <a:off x="0" y="2793742"/>
          <a:ext cx="3837000" cy="55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82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Few outliers</a:t>
          </a:r>
        </a:p>
        <a:p>
          <a:pPr marL="171450" lvl="1" indent="-171450" algn="l" defTabSz="755650">
            <a:lnSpc>
              <a:spcPct val="90000"/>
            </a:lnSpc>
            <a:spcBef>
              <a:spcPct val="0"/>
            </a:spcBef>
            <a:spcAft>
              <a:spcPct val="20000"/>
            </a:spcAft>
            <a:buChar char="•"/>
          </a:pPr>
          <a:r>
            <a:rPr lang="en-US" sz="1700" kern="1200"/>
            <a:t>Low variance from point to point</a:t>
          </a:r>
        </a:p>
      </dsp:txBody>
      <dsp:txXfrm>
        <a:off x="0" y="2793742"/>
        <a:ext cx="3837000" cy="5578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325E-95F1-4FA7-BA63-C66E4F0FD90A}">
      <dsp:nvSpPr>
        <dsp:cNvPr id="0" name=""/>
        <dsp:cNvSpPr/>
      </dsp:nvSpPr>
      <dsp:spPr>
        <a:xfrm>
          <a:off x="1516027" y="40644"/>
          <a:ext cx="3125390" cy="1875234"/>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2"/>
              </a:solidFill>
              <a:latin typeface="Arial Narrow"/>
              <a:ea typeface="Arial Narrow"/>
              <a:cs typeface="Arial Narrow"/>
              <a:sym typeface="Arial Narrow"/>
            </a:rPr>
            <a:t>Renewable energy such as solar, specifically photovoltaic panel installation can be used on the rooftop saves on electric savings</a:t>
          </a:r>
          <a:r>
            <a:rPr lang="en-US" sz="2900" b="1" kern="1200" dirty="0">
              <a:solidFill>
                <a:schemeClr val="bg2"/>
              </a:solidFill>
              <a:latin typeface="Arial Narrow"/>
              <a:ea typeface="Arial Narrow"/>
              <a:cs typeface="Arial Narrow"/>
              <a:sym typeface="Arial Narrow"/>
            </a:rPr>
            <a:t>.  </a:t>
          </a:r>
          <a:endParaRPr lang="en-US" sz="2900" kern="1200" dirty="0">
            <a:solidFill>
              <a:schemeClr val="bg2"/>
            </a:solidFill>
          </a:endParaRPr>
        </a:p>
      </dsp:txBody>
      <dsp:txXfrm>
        <a:off x="1516027" y="40644"/>
        <a:ext cx="3125390" cy="1875234"/>
      </dsp:txXfrm>
    </dsp:sp>
    <dsp:sp modelId="{101BEAE7-60B0-4C14-A909-9CDF89C66575}">
      <dsp:nvSpPr>
        <dsp:cNvPr id="0" name=""/>
        <dsp:cNvSpPr/>
      </dsp:nvSpPr>
      <dsp:spPr>
        <a:xfrm>
          <a:off x="1485304" y="2188269"/>
          <a:ext cx="3125390" cy="1875234"/>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2"/>
              </a:solidFill>
              <a:latin typeface="Arial Narrow"/>
              <a:ea typeface="Arial Narrow"/>
              <a:cs typeface="Arial Narrow"/>
              <a:sym typeface="Arial Narrow"/>
            </a:rPr>
            <a:t>Climate change is real and we need to do something about the planet.</a:t>
          </a:r>
          <a:endParaRPr lang="en-US" sz="2000" kern="1200" dirty="0">
            <a:solidFill>
              <a:schemeClr val="bg2"/>
            </a:solidFill>
          </a:endParaRPr>
        </a:p>
      </dsp:txBody>
      <dsp:txXfrm>
        <a:off x="1485304" y="2188269"/>
        <a:ext cx="3125390" cy="1875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616FA-C599-44CC-A38E-46D457B4D444}">
      <dsp:nvSpPr>
        <dsp:cNvPr id="0" name=""/>
        <dsp:cNvSpPr/>
      </dsp:nvSpPr>
      <dsp:spPr>
        <a:xfrm>
          <a:off x="0" y="0"/>
          <a:ext cx="8272463" cy="0"/>
        </a:xfrm>
        <a:prstGeom prst="line">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D3472A-D16A-4CA2-ABA3-1A5A7395F066}">
      <dsp:nvSpPr>
        <dsp:cNvPr id="0" name=""/>
        <dsp:cNvSpPr/>
      </dsp:nvSpPr>
      <dsp:spPr>
        <a:xfrm>
          <a:off x="0" y="0"/>
          <a:ext cx="8272463" cy="1379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latin typeface="Arial Narrow"/>
              <a:ea typeface="Arial Narrow"/>
              <a:cs typeface="Arial Narrow"/>
              <a:sym typeface="Arial Narrow"/>
            </a:rPr>
            <a:t>Global Horizontal Irradiance (GHI) measures the brightness of the sun in a given location around the globe. For the purpose of this project, we have focused only on the contiguous United States</a:t>
          </a:r>
          <a:endParaRPr lang="en-US" sz="1800" kern="1200"/>
        </a:p>
      </dsp:txBody>
      <dsp:txXfrm>
        <a:off x="0" y="0"/>
        <a:ext cx="8272463" cy="1379339"/>
      </dsp:txXfrm>
    </dsp:sp>
    <dsp:sp modelId="{A883E6EC-2C05-43FD-9742-D7DABE4EA58E}">
      <dsp:nvSpPr>
        <dsp:cNvPr id="0" name=""/>
        <dsp:cNvSpPr/>
      </dsp:nvSpPr>
      <dsp:spPr>
        <a:xfrm>
          <a:off x="0" y="1379339"/>
          <a:ext cx="8272463" cy="0"/>
        </a:xfrm>
        <a:prstGeom prst="line">
          <a:avLst/>
        </a:prstGeom>
        <a:solidFill>
          <a:schemeClr val="accent5">
            <a:hueOff val="3193009"/>
            <a:satOff val="-3062"/>
            <a:lumOff val="-20195"/>
            <a:alphaOff val="0"/>
          </a:schemeClr>
        </a:solidFill>
        <a:ln w="22225" cap="rnd" cmpd="sng" algn="ctr">
          <a:solidFill>
            <a:schemeClr val="accent5">
              <a:hueOff val="3193009"/>
              <a:satOff val="-3062"/>
              <a:lumOff val="-201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2C4081-F13B-4143-8DD9-172DE8A5ED6F}">
      <dsp:nvSpPr>
        <dsp:cNvPr id="0" name=""/>
        <dsp:cNvSpPr/>
      </dsp:nvSpPr>
      <dsp:spPr>
        <a:xfrm>
          <a:off x="0" y="1379339"/>
          <a:ext cx="8272463" cy="1379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latin typeface="Arial Narrow"/>
              <a:ea typeface="Arial Narrow"/>
              <a:cs typeface="Arial Narrow"/>
              <a:sym typeface="Arial Narrow"/>
            </a:rPr>
            <a:t>Analysis of solar energy potential based on the zip code in the contiguous United States has the potential cost savings on electricity and the machine learning prediction does zip code qualify based on the number of sunny days or global horizontal irradiance(GHI) in that location, if so, how much will be the system installation and how many years will it take to breakeven.</a:t>
          </a:r>
          <a:endParaRPr lang="en-US" sz="1800" kern="1200"/>
        </a:p>
      </dsp:txBody>
      <dsp:txXfrm>
        <a:off x="0" y="1379339"/>
        <a:ext cx="8272463" cy="13793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769A6-818F-4D45-8EDD-0EA56B597485}">
      <dsp:nvSpPr>
        <dsp:cNvPr id="0" name=""/>
        <dsp:cNvSpPr/>
      </dsp:nvSpPr>
      <dsp:spPr>
        <a:xfrm>
          <a:off x="735" y="829486"/>
          <a:ext cx="2868632" cy="1721179"/>
        </a:xfrm>
        <a:prstGeom prst="rect">
          <a:avLst/>
        </a:prstGeom>
        <a:gradFill rotWithShape="0">
          <a:gsLst>
            <a:gs pos="0">
              <a:schemeClr val="accent1">
                <a:hueOff val="0"/>
                <a:satOff val="0"/>
                <a:lumOff val="0"/>
                <a:alphaOff val="0"/>
                <a:tint val="68000"/>
                <a:alpha val="90000"/>
                <a:lumMod val="100000"/>
              </a:schemeClr>
            </a:gs>
            <a:gs pos="100000">
              <a:schemeClr val="accen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Based on the zip </a:t>
          </a:r>
          <a:r>
            <a:rPr lang="en-US" sz="1700" kern="1200" dirty="0" err="1"/>
            <a:t>code,average</a:t>
          </a:r>
          <a:r>
            <a:rPr lang="en-US" sz="1700" kern="1200" dirty="0"/>
            <a:t> electric rates the state incurs per kwh along with average cost of the </a:t>
          </a:r>
          <a:r>
            <a:rPr lang="en-US" sz="1700" kern="1200" dirty="0" err="1"/>
            <a:t>the</a:t>
          </a:r>
          <a:r>
            <a:rPr lang="en-US" sz="1700" kern="1200" dirty="0"/>
            <a:t> solar system installation, how many years does it take to breakeven on the cost?</a:t>
          </a:r>
        </a:p>
      </dsp:txBody>
      <dsp:txXfrm>
        <a:off x="735" y="829486"/>
        <a:ext cx="2868632" cy="1721179"/>
      </dsp:txXfrm>
    </dsp:sp>
    <dsp:sp modelId="{00ABCDF1-DA3E-4848-B247-2703EAFEDCDC}">
      <dsp:nvSpPr>
        <dsp:cNvPr id="0" name=""/>
        <dsp:cNvSpPr/>
      </dsp:nvSpPr>
      <dsp:spPr>
        <a:xfrm>
          <a:off x="3156231" y="829486"/>
          <a:ext cx="2868632" cy="1721179"/>
        </a:xfrm>
        <a:prstGeom prst="rect">
          <a:avLst/>
        </a:prstGeom>
        <a:gradFill rotWithShape="0">
          <a:gsLst>
            <a:gs pos="0">
              <a:schemeClr val="accent1">
                <a:hueOff val="0"/>
                <a:satOff val="0"/>
                <a:lumOff val="0"/>
                <a:alphaOff val="0"/>
                <a:tint val="68000"/>
                <a:alpha val="90000"/>
                <a:lumMod val="100000"/>
              </a:schemeClr>
            </a:gs>
            <a:gs pos="100000">
              <a:schemeClr val="accen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When the user enters variables such as zip code and current electric bill does the global horizontal irradiance predict accurately for the zip code entered?</a:t>
          </a:r>
        </a:p>
      </dsp:txBody>
      <dsp:txXfrm>
        <a:off x="3156231" y="829486"/>
        <a:ext cx="2868632" cy="17211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106C6-8B49-428F-888C-2832CC43371F}">
      <dsp:nvSpPr>
        <dsp:cNvPr id="0" name=""/>
        <dsp:cNvSpPr/>
      </dsp:nvSpPr>
      <dsp:spPr>
        <a:xfrm>
          <a:off x="0" y="1465"/>
          <a:ext cx="5259278" cy="7429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280CA-051D-402A-805B-2CE67BB14D14}">
      <dsp:nvSpPr>
        <dsp:cNvPr id="0" name=""/>
        <dsp:cNvSpPr/>
      </dsp:nvSpPr>
      <dsp:spPr>
        <a:xfrm>
          <a:off x="224736" y="168625"/>
          <a:ext cx="408611" cy="4086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316DEA-1238-4A38-8244-24B884A950D3}">
      <dsp:nvSpPr>
        <dsp:cNvPr id="0" name=""/>
        <dsp:cNvSpPr/>
      </dsp:nvSpPr>
      <dsp:spPr>
        <a:xfrm>
          <a:off x="858083" y="1465"/>
          <a:ext cx="4401194" cy="74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27" tIns="78627" rIns="78627" bIns="78627" numCol="1" spcCol="1270" anchor="ctr" anchorCtr="0">
          <a:noAutofit/>
        </a:bodyPr>
        <a:lstStyle/>
        <a:p>
          <a:pPr marL="0" lvl="0" indent="0" algn="l" defTabSz="800100">
            <a:lnSpc>
              <a:spcPct val="100000"/>
            </a:lnSpc>
            <a:spcBef>
              <a:spcPct val="0"/>
            </a:spcBef>
            <a:spcAft>
              <a:spcPct val="35000"/>
            </a:spcAft>
            <a:buNone/>
          </a:pPr>
          <a:r>
            <a:rPr lang="en-US" sz="1800" kern="1200"/>
            <a:t>Difficult to find current data </a:t>
          </a:r>
        </a:p>
      </dsp:txBody>
      <dsp:txXfrm>
        <a:off x="858083" y="1465"/>
        <a:ext cx="4401194" cy="742929"/>
      </dsp:txXfrm>
    </dsp:sp>
    <dsp:sp modelId="{EE3F528B-4766-4B19-8692-FB8F437B12BA}">
      <dsp:nvSpPr>
        <dsp:cNvPr id="0" name=""/>
        <dsp:cNvSpPr/>
      </dsp:nvSpPr>
      <dsp:spPr>
        <a:xfrm>
          <a:off x="0" y="930128"/>
          <a:ext cx="5259278" cy="7429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86A6D5-D081-48F2-B2AE-130404A376E4}">
      <dsp:nvSpPr>
        <dsp:cNvPr id="0" name=""/>
        <dsp:cNvSpPr/>
      </dsp:nvSpPr>
      <dsp:spPr>
        <a:xfrm>
          <a:off x="224736" y="1097287"/>
          <a:ext cx="408611" cy="4086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248177-7CDF-4F6D-96E2-6A8C104A1BEF}">
      <dsp:nvSpPr>
        <dsp:cNvPr id="0" name=""/>
        <dsp:cNvSpPr/>
      </dsp:nvSpPr>
      <dsp:spPr>
        <a:xfrm>
          <a:off x="858083" y="930128"/>
          <a:ext cx="4401194" cy="74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27" tIns="78627" rIns="78627" bIns="78627" numCol="1" spcCol="1270" anchor="ctr" anchorCtr="0">
          <a:noAutofit/>
        </a:bodyPr>
        <a:lstStyle/>
        <a:p>
          <a:pPr marL="0" lvl="0" indent="0" algn="l" defTabSz="800100">
            <a:lnSpc>
              <a:spcPct val="100000"/>
            </a:lnSpc>
            <a:spcBef>
              <a:spcPct val="0"/>
            </a:spcBef>
            <a:spcAft>
              <a:spcPct val="35000"/>
            </a:spcAft>
            <a:buNone/>
          </a:pPr>
          <a:r>
            <a:rPr lang="en-US" sz="1800" kern="1200"/>
            <a:t>Lots of sources for historical data</a:t>
          </a:r>
        </a:p>
      </dsp:txBody>
      <dsp:txXfrm>
        <a:off x="858083" y="930128"/>
        <a:ext cx="4401194" cy="742929"/>
      </dsp:txXfrm>
    </dsp:sp>
    <dsp:sp modelId="{55D793C9-483A-43D9-9713-0177032624A1}">
      <dsp:nvSpPr>
        <dsp:cNvPr id="0" name=""/>
        <dsp:cNvSpPr/>
      </dsp:nvSpPr>
      <dsp:spPr>
        <a:xfrm>
          <a:off x="0" y="1858790"/>
          <a:ext cx="5259278" cy="7429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7BB4E-F5CF-489D-9D90-B4E4B14C57A8}">
      <dsp:nvSpPr>
        <dsp:cNvPr id="0" name=""/>
        <dsp:cNvSpPr/>
      </dsp:nvSpPr>
      <dsp:spPr>
        <a:xfrm>
          <a:off x="224736" y="2025949"/>
          <a:ext cx="408611" cy="4086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26E8FA-062A-4538-8DB4-B8A28C509C94}">
      <dsp:nvSpPr>
        <dsp:cNvPr id="0" name=""/>
        <dsp:cNvSpPr/>
      </dsp:nvSpPr>
      <dsp:spPr>
        <a:xfrm>
          <a:off x="858083" y="1858790"/>
          <a:ext cx="4401194" cy="74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27" tIns="78627" rIns="78627" bIns="78627" numCol="1" spcCol="1270" anchor="ctr" anchorCtr="0">
          <a:noAutofit/>
        </a:bodyPr>
        <a:lstStyle/>
        <a:p>
          <a:pPr marL="0" lvl="0" indent="0" algn="l" defTabSz="800100">
            <a:lnSpc>
              <a:spcPct val="100000"/>
            </a:lnSpc>
            <a:spcBef>
              <a:spcPct val="0"/>
            </a:spcBef>
            <a:spcAft>
              <a:spcPct val="35000"/>
            </a:spcAft>
            <a:buNone/>
          </a:pPr>
          <a:r>
            <a:rPr lang="en-US" sz="1800" kern="1200"/>
            <a:t>Data can be clean or messy depending on source</a:t>
          </a:r>
        </a:p>
      </dsp:txBody>
      <dsp:txXfrm>
        <a:off x="858083" y="1858790"/>
        <a:ext cx="4401194" cy="742929"/>
      </dsp:txXfrm>
    </dsp:sp>
    <dsp:sp modelId="{1F6CB8FD-E2A2-48FC-92D7-E7C8B642841F}">
      <dsp:nvSpPr>
        <dsp:cNvPr id="0" name=""/>
        <dsp:cNvSpPr/>
      </dsp:nvSpPr>
      <dsp:spPr>
        <a:xfrm>
          <a:off x="0" y="2787452"/>
          <a:ext cx="5259278" cy="7429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95B93-4BBC-4EE1-93E2-EA3D0062D4B0}">
      <dsp:nvSpPr>
        <dsp:cNvPr id="0" name=""/>
        <dsp:cNvSpPr/>
      </dsp:nvSpPr>
      <dsp:spPr>
        <a:xfrm>
          <a:off x="224736" y="2954611"/>
          <a:ext cx="408611" cy="4086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3EB05D-6866-475A-A063-529563A9E29C}">
      <dsp:nvSpPr>
        <dsp:cNvPr id="0" name=""/>
        <dsp:cNvSpPr/>
      </dsp:nvSpPr>
      <dsp:spPr>
        <a:xfrm>
          <a:off x="858083" y="2787452"/>
          <a:ext cx="4401194" cy="74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27" tIns="78627" rIns="78627" bIns="78627" numCol="1" spcCol="1270" anchor="ctr" anchorCtr="0">
          <a:noAutofit/>
        </a:bodyPr>
        <a:lstStyle/>
        <a:p>
          <a:pPr marL="0" lvl="0" indent="0" algn="l" defTabSz="800100">
            <a:lnSpc>
              <a:spcPct val="100000"/>
            </a:lnSpc>
            <a:spcBef>
              <a:spcPct val="0"/>
            </a:spcBef>
            <a:spcAft>
              <a:spcPct val="35000"/>
            </a:spcAft>
            <a:buNone/>
          </a:pPr>
          <a:r>
            <a:rPr lang="en-US" sz="1800" kern="1200"/>
            <a:t>Hard to interconnect  or select the features as there were a number of variables.</a:t>
          </a:r>
        </a:p>
      </dsp:txBody>
      <dsp:txXfrm>
        <a:off x="858083" y="2787452"/>
        <a:ext cx="4401194" cy="7429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4DBE4-CC53-4E48-870F-D135697A2ADD}">
      <dsp:nvSpPr>
        <dsp:cNvPr id="0" name=""/>
        <dsp:cNvSpPr/>
      </dsp:nvSpPr>
      <dsp:spPr>
        <a:xfrm>
          <a:off x="0" y="0"/>
          <a:ext cx="1615715" cy="2758679"/>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Read and Cleaned the DATA</a:t>
          </a:r>
        </a:p>
        <a:p>
          <a:pPr marL="57150" lvl="1" indent="-57150" algn="l" defTabSz="444500">
            <a:lnSpc>
              <a:spcPct val="90000"/>
            </a:lnSpc>
            <a:spcBef>
              <a:spcPct val="0"/>
            </a:spcBef>
            <a:spcAft>
              <a:spcPct val="15000"/>
            </a:spcAft>
            <a:buChar char="•"/>
          </a:pPr>
          <a:r>
            <a:rPr lang="en-US" sz="1000" kern="1200" dirty="0"/>
            <a:t>Excel</a:t>
          </a:r>
        </a:p>
        <a:p>
          <a:pPr marL="57150" lvl="1" indent="-57150" algn="l" defTabSz="444500">
            <a:lnSpc>
              <a:spcPct val="90000"/>
            </a:lnSpc>
            <a:spcBef>
              <a:spcPct val="0"/>
            </a:spcBef>
            <a:spcAft>
              <a:spcPct val="15000"/>
            </a:spcAft>
            <a:buChar char="•"/>
          </a:pPr>
          <a:r>
            <a:rPr lang="en-US" sz="1000" kern="1200" dirty="0"/>
            <a:t>CSV</a:t>
          </a:r>
        </a:p>
      </dsp:txBody>
      <dsp:txXfrm>
        <a:off x="0" y="1103471"/>
        <a:ext cx="1615715" cy="1103471"/>
      </dsp:txXfrm>
    </dsp:sp>
    <dsp:sp modelId="{540ACD17-824E-4A97-9A41-F0B140C8FDF9}">
      <dsp:nvSpPr>
        <dsp:cNvPr id="0" name=""/>
        <dsp:cNvSpPr/>
      </dsp:nvSpPr>
      <dsp:spPr>
        <a:xfrm>
          <a:off x="348537" y="165520"/>
          <a:ext cx="918640" cy="91864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C40A90A-AAF7-4FD1-8EF8-DECC73FEAA22}">
      <dsp:nvSpPr>
        <dsp:cNvPr id="0" name=""/>
        <dsp:cNvSpPr/>
      </dsp:nvSpPr>
      <dsp:spPr>
        <a:xfrm>
          <a:off x="1664186" y="0"/>
          <a:ext cx="1615715" cy="2758679"/>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Query, Add, Manipulate DATA</a:t>
          </a:r>
        </a:p>
        <a:p>
          <a:pPr marL="57150" lvl="1" indent="-57150" algn="l" defTabSz="444500">
            <a:lnSpc>
              <a:spcPct val="90000"/>
            </a:lnSpc>
            <a:spcBef>
              <a:spcPct val="0"/>
            </a:spcBef>
            <a:spcAft>
              <a:spcPct val="15000"/>
            </a:spcAft>
            <a:buChar char="•"/>
          </a:pPr>
          <a:r>
            <a:rPr lang="en-US" sz="1000" kern="1200" dirty="0"/>
            <a:t>Python</a:t>
          </a:r>
        </a:p>
        <a:p>
          <a:pPr marL="57150" lvl="1" indent="-57150" algn="l" defTabSz="444500">
            <a:lnSpc>
              <a:spcPct val="90000"/>
            </a:lnSpc>
            <a:spcBef>
              <a:spcPct val="0"/>
            </a:spcBef>
            <a:spcAft>
              <a:spcPct val="15000"/>
            </a:spcAft>
            <a:buChar char="•"/>
          </a:pPr>
          <a:r>
            <a:rPr lang="en-US" sz="1000" kern="1200" dirty="0"/>
            <a:t>Pandas</a:t>
          </a:r>
        </a:p>
        <a:p>
          <a:pPr marL="57150" lvl="1" indent="-57150" algn="l" defTabSz="444500">
            <a:lnSpc>
              <a:spcPct val="90000"/>
            </a:lnSpc>
            <a:spcBef>
              <a:spcPct val="0"/>
            </a:spcBef>
            <a:spcAft>
              <a:spcPct val="15000"/>
            </a:spcAft>
            <a:buChar char="•"/>
          </a:pPr>
          <a:r>
            <a:rPr lang="en-US" sz="1000" kern="1200" dirty="0" err="1"/>
            <a:t>SQLAlchemy</a:t>
          </a:r>
          <a:endParaRPr lang="en-US" sz="1000" kern="1200" dirty="0"/>
        </a:p>
      </dsp:txBody>
      <dsp:txXfrm>
        <a:off x="1664186" y="1103471"/>
        <a:ext cx="1615715" cy="1103471"/>
      </dsp:txXfrm>
    </dsp:sp>
    <dsp:sp modelId="{58C2BCEA-C67A-4B81-844E-1BDF0271D6B4}">
      <dsp:nvSpPr>
        <dsp:cNvPr id="0" name=""/>
        <dsp:cNvSpPr/>
      </dsp:nvSpPr>
      <dsp:spPr>
        <a:xfrm>
          <a:off x="2012724" y="165520"/>
          <a:ext cx="918640" cy="91864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FF716C2-DE02-4FAC-9FC1-C8D9C7DB78F3}">
      <dsp:nvSpPr>
        <dsp:cNvPr id="0" name=""/>
        <dsp:cNvSpPr/>
      </dsp:nvSpPr>
      <dsp:spPr>
        <a:xfrm>
          <a:off x="3328373" y="0"/>
          <a:ext cx="1615715" cy="2758679"/>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Storage of DATA</a:t>
          </a:r>
        </a:p>
        <a:p>
          <a:pPr marL="57150" lvl="1" indent="-57150" algn="l" defTabSz="444500">
            <a:lnSpc>
              <a:spcPct val="90000"/>
            </a:lnSpc>
            <a:spcBef>
              <a:spcPct val="0"/>
            </a:spcBef>
            <a:spcAft>
              <a:spcPct val="15000"/>
            </a:spcAft>
            <a:buChar char="•"/>
          </a:pPr>
          <a:r>
            <a:rPr lang="en-US" sz="1000" kern="1200" dirty="0"/>
            <a:t>PostgreSQL</a:t>
          </a:r>
        </a:p>
        <a:p>
          <a:pPr marL="57150" lvl="1" indent="-57150" algn="l" defTabSz="444500">
            <a:lnSpc>
              <a:spcPct val="90000"/>
            </a:lnSpc>
            <a:spcBef>
              <a:spcPct val="0"/>
            </a:spcBef>
            <a:spcAft>
              <a:spcPct val="15000"/>
            </a:spcAft>
            <a:buChar char="•"/>
          </a:pPr>
          <a:r>
            <a:rPr lang="en-US" sz="1000" kern="1200" dirty="0" err="1"/>
            <a:t>PgAdmin</a:t>
          </a:r>
          <a:endParaRPr lang="en-US" sz="1000" kern="1200" dirty="0"/>
        </a:p>
      </dsp:txBody>
      <dsp:txXfrm>
        <a:off x="3328373" y="1103471"/>
        <a:ext cx="1615715" cy="1103471"/>
      </dsp:txXfrm>
    </dsp:sp>
    <dsp:sp modelId="{0D6E4717-10C6-46E1-AC9A-391A9C861D9B}">
      <dsp:nvSpPr>
        <dsp:cNvPr id="0" name=""/>
        <dsp:cNvSpPr/>
      </dsp:nvSpPr>
      <dsp:spPr>
        <a:xfrm>
          <a:off x="3676911" y="165520"/>
          <a:ext cx="918640" cy="91864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23D2D5-0166-4D34-B2C0-09A3886ECD1D}">
      <dsp:nvSpPr>
        <dsp:cNvPr id="0" name=""/>
        <dsp:cNvSpPr/>
      </dsp:nvSpPr>
      <dsp:spPr>
        <a:xfrm>
          <a:off x="4992560" y="0"/>
          <a:ext cx="1615715" cy="2758679"/>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Machine Learning.</a:t>
          </a:r>
        </a:p>
        <a:p>
          <a:pPr marL="57150" lvl="1" indent="-57150" algn="l" defTabSz="444500">
            <a:lnSpc>
              <a:spcPct val="90000"/>
            </a:lnSpc>
            <a:spcBef>
              <a:spcPct val="0"/>
            </a:spcBef>
            <a:spcAft>
              <a:spcPct val="15000"/>
            </a:spcAft>
            <a:buChar char="•"/>
          </a:pPr>
          <a:r>
            <a:rPr lang="en-US" sz="1000" kern="1200" dirty="0" err="1"/>
            <a:t>SciKitLearn</a:t>
          </a:r>
          <a:r>
            <a:rPr lang="en-US" sz="1000" kern="1200" dirty="0"/>
            <a:t> Library</a:t>
          </a:r>
        </a:p>
        <a:p>
          <a:pPr marL="57150" lvl="1" indent="-57150" algn="l" defTabSz="444500">
            <a:lnSpc>
              <a:spcPct val="90000"/>
            </a:lnSpc>
            <a:spcBef>
              <a:spcPct val="0"/>
            </a:spcBef>
            <a:spcAft>
              <a:spcPct val="15000"/>
            </a:spcAft>
            <a:buChar char="•"/>
          </a:pPr>
          <a:r>
            <a:rPr lang="en-US" sz="1000" kern="1200" dirty="0"/>
            <a:t>TensorFlow</a:t>
          </a:r>
        </a:p>
      </dsp:txBody>
      <dsp:txXfrm>
        <a:off x="4992560" y="1103471"/>
        <a:ext cx="1615715" cy="1103471"/>
      </dsp:txXfrm>
    </dsp:sp>
    <dsp:sp modelId="{BEA500E3-F240-4EF4-957E-4D20D8114392}">
      <dsp:nvSpPr>
        <dsp:cNvPr id="0" name=""/>
        <dsp:cNvSpPr/>
      </dsp:nvSpPr>
      <dsp:spPr>
        <a:xfrm>
          <a:off x="5341098" y="165520"/>
          <a:ext cx="918640" cy="91864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5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E81682A-9BED-4BCA-A24A-6BE57B5070E0}">
      <dsp:nvSpPr>
        <dsp:cNvPr id="0" name=""/>
        <dsp:cNvSpPr/>
      </dsp:nvSpPr>
      <dsp:spPr>
        <a:xfrm>
          <a:off x="6656747" y="0"/>
          <a:ext cx="1615715" cy="2758679"/>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Data Visualization</a:t>
          </a:r>
        </a:p>
        <a:p>
          <a:pPr marL="57150" lvl="1" indent="-57150" algn="l" defTabSz="444500">
            <a:lnSpc>
              <a:spcPct val="90000"/>
            </a:lnSpc>
            <a:spcBef>
              <a:spcPct val="0"/>
            </a:spcBef>
            <a:spcAft>
              <a:spcPct val="15000"/>
            </a:spcAft>
            <a:buChar char="•"/>
          </a:pPr>
          <a:r>
            <a:rPr lang="en-US" sz="1000" kern="1200" dirty="0"/>
            <a:t>Tableau</a:t>
          </a:r>
        </a:p>
        <a:p>
          <a:pPr marL="57150" lvl="1" indent="-57150" algn="l" defTabSz="444500">
            <a:lnSpc>
              <a:spcPct val="90000"/>
            </a:lnSpc>
            <a:spcBef>
              <a:spcPct val="0"/>
            </a:spcBef>
            <a:spcAft>
              <a:spcPct val="15000"/>
            </a:spcAft>
            <a:buChar char="•"/>
          </a:pPr>
          <a:r>
            <a:rPr lang="en-US" sz="1000" kern="1200" dirty="0"/>
            <a:t>JavaScript</a:t>
          </a:r>
        </a:p>
        <a:p>
          <a:pPr marL="57150" lvl="1" indent="-57150" algn="l" defTabSz="444500">
            <a:lnSpc>
              <a:spcPct val="90000"/>
            </a:lnSpc>
            <a:spcBef>
              <a:spcPct val="0"/>
            </a:spcBef>
            <a:spcAft>
              <a:spcPct val="15000"/>
            </a:spcAft>
            <a:buChar char="•"/>
          </a:pPr>
          <a:r>
            <a:rPr lang="en-US" sz="1000" kern="1200" dirty="0"/>
            <a:t>HTML/CSS</a:t>
          </a:r>
        </a:p>
      </dsp:txBody>
      <dsp:txXfrm>
        <a:off x="6656747" y="1103471"/>
        <a:ext cx="1615715" cy="1103471"/>
      </dsp:txXfrm>
    </dsp:sp>
    <dsp:sp modelId="{219C7CB8-3AC5-4D82-88A0-5A72DD312638}">
      <dsp:nvSpPr>
        <dsp:cNvPr id="0" name=""/>
        <dsp:cNvSpPr/>
      </dsp:nvSpPr>
      <dsp:spPr>
        <a:xfrm>
          <a:off x="7005285" y="165520"/>
          <a:ext cx="918640" cy="918640"/>
        </a:xfrm>
        <a:prstGeom prst="ellipse">
          <a:avLst/>
        </a:prstGeom>
        <a:gradFill rotWithShape="0">
          <a:gsLst>
            <a:gs pos="0">
              <a:schemeClr val="accent1">
                <a:tint val="50000"/>
                <a:hueOff val="0"/>
                <a:satOff val="0"/>
                <a:lumOff val="0"/>
                <a:alphaOff val="0"/>
                <a:tint val="98000"/>
                <a:lumMod val="110000"/>
              </a:schemeClr>
            </a:gs>
            <a:gs pos="84000">
              <a:schemeClr val="accent1">
                <a:tint val="5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5089E21-6B24-40DB-8B5B-E9563C6FBFF5}">
      <dsp:nvSpPr>
        <dsp:cNvPr id="0" name=""/>
        <dsp:cNvSpPr/>
      </dsp:nvSpPr>
      <dsp:spPr>
        <a:xfrm>
          <a:off x="330898" y="2206943"/>
          <a:ext cx="7610665" cy="413801"/>
        </a:xfrm>
        <a:prstGeom prst="leftRightArrow">
          <a:avLst/>
        </a:prstGeom>
        <a:solidFill>
          <a:schemeClr val="accent1">
            <a:tint val="60000"/>
            <a:hueOff val="0"/>
            <a:satOff val="0"/>
            <a:lumOff val="0"/>
            <a:alphaOff val="0"/>
          </a:schemeClr>
        </a:solidFill>
        <a:ln>
          <a:noFill/>
        </a:ln>
        <a:effectLst>
          <a:outerShdw blurRad="88900" dist="38100" dir="5040000" rotWithShape="0">
            <a:srgbClr val="000000">
              <a:alpha val="60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0E360-02F7-44EB-9097-150875DE4AF2}">
      <dsp:nvSpPr>
        <dsp:cNvPr id="0" name=""/>
        <dsp:cNvSpPr/>
      </dsp:nvSpPr>
      <dsp:spPr>
        <a:xfrm>
          <a:off x="0" y="47162"/>
          <a:ext cx="4581135" cy="772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Energy Cost</a:t>
          </a:r>
        </a:p>
      </dsp:txBody>
      <dsp:txXfrm>
        <a:off x="37696" y="84858"/>
        <a:ext cx="4505743" cy="696808"/>
      </dsp:txXfrm>
    </dsp:sp>
    <dsp:sp modelId="{F880C672-E64E-43D7-815E-0D9050EB4814}">
      <dsp:nvSpPr>
        <dsp:cNvPr id="0" name=""/>
        <dsp:cNvSpPr/>
      </dsp:nvSpPr>
      <dsp:spPr>
        <a:xfrm>
          <a:off x="0" y="914402"/>
          <a:ext cx="4581135" cy="772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Power Outages</a:t>
          </a:r>
        </a:p>
      </dsp:txBody>
      <dsp:txXfrm>
        <a:off x="37696" y="952098"/>
        <a:ext cx="4505743" cy="696808"/>
      </dsp:txXfrm>
    </dsp:sp>
    <dsp:sp modelId="{F5BFCB74-84B6-42F1-B26C-296BD7BE59F5}">
      <dsp:nvSpPr>
        <dsp:cNvPr id="0" name=""/>
        <dsp:cNvSpPr/>
      </dsp:nvSpPr>
      <dsp:spPr>
        <a:xfrm>
          <a:off x="0" y="1781642"/>
          <a:ext cx="4581135" cy="772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Greenhouse Gases</a:t>
          </a:r>
        </a:p>
      </dsp:txBody>
      <dsp:txXfrm>
        <a:off x="37696" y="1819338"/>
        <a:ext cx="4505743" cy="696808"/>
      </dsp:txXfrm>
    </dsp:sp>
    <dsp:sp modelId="{64C3569D-FD93-4DBB-AC0D-8DBCA1D3A224}">
      <dsp:nvSpPr>
        <dsp:cNvPr id="0" name=""/>
        <dsp:cNvSpPr/>
      </dsp:nvSpPr>
      <dsp:spPr>
        <a:xfrm>
          <a:off x="0" y="2648882"/>
          <a:ext cx="4581135" cy="7722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Power Options: Sunlight</a:t>
          </a:r>
        </a:p>
      </dsp:txBody>
      <dsp:txXfrm>
        <a:off x="37696" y="2686578"/>
        <a:ext cx="4505743" cy="6968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86770-95F6-447C-8542-C685A4CA3E31}">
      <dsp:nvSpPr>
        <dsp:cNvPr id="0" name=""/>
        <dsp:cNvSpPr/>
      </dsp:nvSpPr>
      <dsp:spPr>
        <a:xfrm>
          <a:off x="0" y="415937"/>
          <a:ext cx="4581134" cy="836550"/>
        </a:xfrm>
        <a:prstGeom prst="roundRect">
          <a:avLst/>
        </a:prstGeom>
        <a:solidFill>
          <a:schemeClr val="accent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Solar System Installation Cost Analysis</a:t>
          </a:r>
        </a:p>
      </dsp:txBody>
      <dsp:txXfrm>
        <a:off x="40837" y="456774"/>
        <a:ext cx="4499460" cy="754876"/>
      </dsp:txXfrm>
    </dsp:sp>
    <dsp:sp modelId="{6495E67C-D452-47F7-8ABF-BAA052006913}">
      <dsp:nvSpPr>
        <dsp:cNvPr id="0" name=""/>
        <dsp:cNvSpPr/>
      </dsp:nvSpPr>
      <dsp:spPr>
        <a:xfrm>
          <a:off x="0" y="1315847"/>
          <a:ext cx="4581134" cy="836550"/>
        </a:xfrm>
        <a:prstGeom prst="roundRect">
          <a:avLst/>
        </a:prstGeom>
        <a:solidFill>
          <a:schemeClr val="accent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Average Electric Cost Analysis</a:t>
          </a:r>
        </a:p>
      </dsp:txBody>
      <dsp:txXfrm>
        <a:off x="40837" y="1356684"/>
        <a:ext cx="4499460" cy="754876"/>
      </dsp:txXfrm>
    </dsp:sp>
    <dsp:sp modelId="{B363699E-6F61-4DD4-84C6-7414374EA11A}">
      <dsp:nvSpPr>
        <dsp:cNvPr id="0" name=""/>
        <dsp:cNvSpPr/>
      </dsp:nvSpPr>
      <dsp:spPr>
        <a:xfrm>
          <a:off x="0" y="2215757"/>
          <a:ext cx="4581134" cy="836550"/>
        </a:xfrm>
        <a:prstGeom prst="roundRect">
          <a:avLst/>
        </a:prstGeom>
        <a:solidFill>
          <a:schemeClr val="accent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Breakeven Cost and Number of years that the installation will pay off.</a:t>
          </a:r>
        </a:p>
      </dsp:txBody>
      <dsp:txXfrm>
        <a:off x="40837" y="2256594"/>
        <a:ext cx="4499460" cy="7548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86770-95F6-447C-8542-C685A4CA3E31}">
      <dsp:nvSpPr>
        <dsp:cNvPr id="0" name=""/>
        <dsp:cNvSpPr/>
      </dsp:nvSpPr>
      <dsp:spPr>
        <a:xfrm>
          <a:off x="0" y="43816"/>
          <a:ext cx="4581134" cy="656370"/>
        </a:xfrm>
        <a:prstGeom prst="roundRect">
          <a:avLst/>
        </a:prstGeom>
        <a:solidFill>
          <a:schemeClr val="accent1">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Goal: Predict amount of time to pay back solar installation price from savings on electric bill</a:t>
          </a:r>
        </a:p>
      </dsp:txBody>
      <dsp:txXfrm>
        <a:off x="32041" y="75857"/>
        <a:ext cx="4517052" cy="592288"/>
      </dsp:txXfrm>
    </dsp:sp>
    <dsp:sp modelId="{B44AB546-A72F-4A59-974A-02E158FC88DC}">
      <dsp:nvSpPr>
        <dsp:cNvPr id="0" name=""/>
        <dsp:cNvSpPr/>
      </dsp:nvSpPr>
      <dsp:spPr>
        <a:xfrm>
          <a:off x="0" y="749146"/>
          <a:ext cx="4581134" cy="656370"/>
        </a:xfrm>
        <a:prstGeom prst="roundRect">
          <a:avLst/>
        </a:prstGeom>
        <a:solidFill>
          <a:schemeClr val="accent3"/>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Potential solar energy</a:t>
          </a:r>
        </a:p>
      </dsp:txBody>
      <dsp:txXfrm>
        <a:off x="32041" y="781187"/>
        <a:ext cx="4517052" cy="592288"/>
      </dsp:txXfrm>
    </dsp:sp>
    <dsp:sp modelId="{DC1B65FA-8C09-4B9E-91B6-33474ADE4883}">
      <dsp:nvSpPr>
        <dsp:cNvPr id="0" name=""/>
        <dsp:cNvSpPr/>
      </dsp:nvSpPr>
      <dsp:spPr>
        <a:xfrm>
          <a:off x="0" y="1454476"/>
          <a:ext cx="4581134" cy="656370"/>
        </a:xfrm>
        <a:prstGeom prst="roundRect">
          <a:avLst/>
        </a:prstGeom>
        <a:solidFill>
          <a:schemeClr val="accent3"/>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Electric price</a:t>
          </a:r>
        </a:p>
      </dsp:txBody>
      <dsp:txXfrm>
        <a:off x="32041" y="1486517"/>
        <a:ext cx="4517052" cy="592288"/>
      </dsp:txXfrm>
    </dsp:sp>
    <dsp:sp modelId="{57F6E427-11D4-4754-A188-7CAD650E985A}">
      <dsp:nvSpPr>
        <dsp:cNvPr id="0" name=""/>
        <dsp:cNvSpPr/>
      </dsp:nvSpPr>
      <dsp:spPr>
        <a:xfrm>
          <a:off x="0" y="2159807"/>
          <a:ext cx="4581134" cy="656370"/>
        </a:xfrm>
        <a:prstGeom prst="roundRect">
          <a:avLst/>
        </a:prstGeom>
        <a:solidFill>
          <a:schemeClr val="accent3"/>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Panel efficiency</a:t>
          </a:r>
        </a:p>
      </dsp:txBody>
      <dsp:txXfrm>
        <a:off x="32041" y="2191848"/>
        <a:ext cx="4517052" cy="592288"/>
      </dsp:txXfrm>
    </dsp:sp>
    <dsp:sp modelId="{E6CF4836-57F5-4D6C-BD4D-130C00EE013D}">
      <dsp:nvSpPr>
        <dsp:cNvPr id="0" name=""/>
        <dsp:cNvSpPr/>
      </dsp:nvSpPr>
      <dsp:spPr>
        <a:xfrm>
          <a:off x="0" y="2865137"/>
          <a:ext cx="4581134" cy="656370"/>
        </a:xfrm>
        <a:prstGeom prst="roundRect">
          <a:avLst/>
        </a:prstGeom>
        <a:solidFill>
          <a:schemeClr val="accent3"/>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Price</a:t>
          </a:r>
          <a:endParaRPr lang="en-US" sz="1700" kern="1200" dirty="0"/>
        </a:p>
      </dsp:txBody>
      <dsp:txXfrm>
        <a:off x="32041" y="2897178"/>
        <a:ext cx="4517052" cy="5922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2AED-3080-48E6-876B-7B947D495C23}">
      <dsp:nvSpPr>
        <dsp:cNvPr id="0" name=""/>
        <dsp:cNvSpPr/>
      </dsp:nvSpPr>
      <dsp:spPr>
        <a:xfrm>
          <a:off x="0" y="450"/>
          <a:ext cx="3836987" cy="10552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30F080-64C5-454C-832B-0F5F72C12343}">
      <dsp:nvSpPr>
        <dsp:cNvPr id="0" name=""/>
        <dsp:cNvSpPr/>
      </dsp:nvSpPr>
      <dsp:spPr>
        <a:xfrm>
          <a:off x="319198" y="237871"/>
          <a:ext cx="580361" cy="5803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A312C7-B8C8-4B2E-9F74-702DF31A62F1}">
      <dsp:nvSpPr>
        <dsp:cNvPr id="0" name=""/>
        <dsp:cNvSpPr/>
      </dsp:nvSpPr>
      <dsp:spPr>
        <a:xfrm>
          <a:off x="1218759" y="450"/>
          <a:ext cx="2618227" cy="1055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6" tIns="111676" rIns="111676" bIns="111676" numCol="1" spcCol="1270" anchor="ctr" anchorCtr="0">
          <a:noAutofit/>
        </a:bodyPr>
        <a:lstStyle/>
        <a:p>
          <a:pPr marL="0" lvl="0" indent="0" algn="l" defTabSz="800100">
            <a:lnSpc>
              <a:spcPct val="100000"/>
            </a:lnSpc>
            <a:spcBef>
              <a:spcPct val="0"/>
            </a:spcBef>
            <a:spcAft>
              <a:spcPct val="35000"/>
            </a:spcAft>
            <a:buNone/>
          </a:pPr>
          <a:r>
            <a:rPr lang="en-US" sz="1800" kern="1200"/>
            <a:t>Big dataset</a:t>
          </a:r>
        </a:p>
      </dsp:txBody>
      <dsp:txXfrm>
        <a:off x="1218759" y="450"/>
        <a:ext cx="2618227" cy="1055203"/>
      </dsp:txXfrm>
    </dsp:sp>
    <dsp:sp modelId="{E96EEF23-3DF8-4766-818F-098C1BC44D3B}">
      <dsp:nvSpPr>
        <dsp:cNvPr id="0" name=""/>
        <dsp:cNvSpPr/>
      </dsp:nvSpPr>
      <dsp:spPr>
        <a:xfrm>
          <a:off x="0" y="1319454"/>
          <a:ext cx="3836987" cy="10552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27F74-9534-49C4-8D0A-82CD6239A07C}">
      <dsp:nvSpPr>
        <dsp:cNvPr id="0" name=""/>
        <dsp:cNvSpPr/>
      </dsp:nvSpPr>
      <dsp:spPr>
        <a:xfrm>
          <a:off x="319198" y="1556875"/>
          <a:ext cx="580361" cy="5803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AF8E5D-5C10-439F-8971-C2769A6CF902}">
      <dsp:nvSpPr>
        <dsp:cNvPr id="0" name=""/>
        <dsp:cNvSpPr/>
      </dsp:nvSpPr>
      <dsp:spPr>
        <a:xfrm>
          <a:off x="1218759" y="1319454"/>
          <a:ext cx="2618227" cy="1055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6" tIns="111676" rIns="111676" bIns="111676" numCol="1" spcCol="1270" anchor="ctr" anchorCtr="0">
          <a:noAutofit/>
        </a:bodyPr>
        <a:lstStyle/>
        <a:p>
          <a:pPr marL="0" lvl="0" indent="0" algn="l" defTabSz="800100">
            <a:lnSpc>
              <a:spcPct val="100000"/>
            </a:lnSpc>
            <a:spcBef>
              <a:spcPct val="0"/>
            </a:spcBef>
            <a:spcAft>
              <a:spcPct val="35000"/>
            </a:spcAft>
            <a:buNone/>
          </a:pPr>
          <a:r>
            <a:rPr lang="en-US" sz="1800" kern="1200"/>
            <a:t>Conventional calculations are slow and unwieldy</a:t>
          </a:r>
        </a:p>
      </dsp:txBody>
      <dsp:txXfrm>
        <a:off x="1218759" y="1319454"/>
        <a:ext cx="2618227" cy="1055203"/>
      </dsp:txXfrm>
    </dsp:sp>
    <dsp:sp modelId="{463E6F7C-416B-4349-A12C-FEA5FA6F05D8}">
      <dsp:nvSpPr>
        <dsp:cNvPr id="0" name=""/>
        <dsp:cNvSpPr/>
      </dsp:nvSpPr>
      <dsp:spPr>
        <a:xfrm>
          <a:off x="0" y="2638458"/>
          <a:ext cx="3836987" cy="10552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BE977-8556-49D6-8CF7-37FC7785A88A}">
      <dsp:nvSpPr>
        <dsp:cNvPr id="0" name=""/>
        <dsp:cNvSpPr/>
      </dsp:nvSpPr>
      <dsp:spPr>
        <a:xfrm>
          <a:off x="319198" y="2875879"/>
          <a:ext cx="580361" cy="5803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1F51D-D7DD-4F4E-B440-A7AFB99CA8AF}">
      <dsp:nvSpPr>
        <dsp:cNvPr id="0" name=""/>
        <dsp:cNvSpPr/>
      </dsp:nvSpPr>
      <dsp:spPr>
        <a:xfrm>
          <a:off x="1218759" y="2638458"/>
          <a:ext cx="2618227" cy="1055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6" tIns="111676" rIns="111676" bIns="111676" numCol="1" spcCol="1270" anchor="ctr" anchorCtr="0">
          <a:noAutofit/>
        </a:bodyPr>
        <a:lstStyle/>
        <a:p>
          <a:pPr marL="0" lvl="0" indent="0" algn="l" defTabSz="800100">
            <a:lnSpc>
              <a:spcPct val="100000"/>
            </a:lnSpc>
            <a:spcBef>
              <a:spcPct val="0"/>
            </a:spcBef>
            <a:spcAft>
              <a:spcPct val="35000"/>
            </a:spcAft>
            <a:buNone/>
          </a:pPr>
          <a:r>
            <a:rPr lang="en-US" sz="1800" kern="1200"/>
            <a:t>Easily display accuracy value</a:t>
          </a:r>
        </a:p>
      </dsp:txBody>
      <dsp:txXfrm>
        <a:off x="1218759" y="2638458"/>
        <a:ext cx="2618227" cy="10552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4133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0962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beaec046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beaec046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beaec046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fbeaec0465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fbeaec046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fbeaec0465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beaec0465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Why choose features? GHI is measured at different lat/lng so use the coords as features.  Fill in gaps</a:t>
            </a:r>
            <a:endParaRPr/>
          </a:p>
        </p:txBody>
      </p:sp>
      <p:sp>
        <p:nvSpPr>
          <p:cNvPr id="242" name="Google Shape;242;gfbeaec0465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beaec0465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beaec0465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Assumptions/Simplifications - For payback we have assumed solar makes electric bill go to zero</a:t>
            </a:r>
            <a:endParaRPr>
              <a:solidFill>
                <a:schemeClr val="dk1"/>
              </a:solidFill>
            </a:endParaRPr>
          </a:p>
          <a:p>
            <a:pPr marL="0" lvl="0" indent="0" algn="l" rtl="0">
              <a:spcBef>
                <a:spcPts val="0"/>
              </a:spcBef>
              <a:spcAft>
                <a:spcPts val="0"/>
              </a:spcAft>
              <a:buNone/>
            </a:pPr>
            <a:r>
              <a:rPr lang="en-US">
                <a:solidFill>
                  <a:schemeClr val="dk1"/>
                </a:solidFill>
              </a:rPr>
              <a:t>Uses latitude and longitude from center of zip</a:t>
            </a:r>
            <a:endParaRPr>
              <a:solidFill>
                <a:schemeClr val="dk1"/>
              </a:solidFill>
            </a:endParaRPr>
          </a:p>
          <a:p>
            <a:pPr marL="0" lvl="0" indent="0" algn="l" rtl="0">
              <a:spcBef>
                <a:spcPts val="0"/>
              </a:spcBef>
              <a:spcAft>
                <a:spcPts val="0"/>
              </a:spcAft>
              <a:buNone/>
            </a:pPr>
            <a:r>
              <a:rPr lang="en-US">
                <a:solidFill>
                  <a:schemeClr val="dk1"/>
                </a:solidFill>
              </a:rPr>
              <a:t>GHI values used are averages from annual measurement so we are not taking into account sun fluctuation throughout the year</a:t>
            </a:r>
            <a:endParaRPr>
              <a:solidFill>
                <a:schemeClr val="dk1"/>
              </a:solidFill>
            </a:endParaRPr>
          </a:p>
          <a:p>
            <a:pPr marL="0" lvl="0" indent="0" algn="l" rtl="0">
              <a:spcBef>
                <a:spcPts val="0"/>
              </a:spcBef>
              <a:spcAft>
                <a:spcPts val="0"/>
              </a:spcAft>
              <a:buNone/>
            </a:pPr>
            <a:r>
              <a:rPr lang="en-US">
                <a:solidFill>
                  <a:schemeClr val="dk1"/>
                </a:solidFill>
              </a:rPr>
              <a:t>Assuming monthly elec bill is 1/12 of yearly</a:t>
            </a:r>
            <a:endParaRPr>
              <a:solidFill>
                <a:schemeClr val="dk1"/>
              </a:solidFill>
            </a:endParaRPr>
          </a:p>
          <a:p>
            <a:pPr marL="0" lvl="0" indent="0" algn="l" rtl="0">
              <a:spcBef>
                <a:spcPts val="0"/>
              </a:spcBef>
              <a:spcAft>
                <a:spcPts val="0"/>
              </a:spcAft>
              <a:buNone/>
            </a:pPr>
            <a:r>
              <a:rPr lang="en-US">
                <a:solidFill>
                  <a:schemeClr val="dk1"/>
                </a:solidFill>
              </a:rPr>
              <a:t>Using constant elec rate for 2020 per state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348ee31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348ee31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348ee31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348ee31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356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80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410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2314324"/>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765324"/>
            <a:ext cx="8245162" cy="1106260"/>
          </a:xfrm>
          <a:effectLst/>
        </p:spPr>
        <p:txBody>
          <a:bodyPr anchor="b">
            <a:normAutofit/>
          </a:bodyPr>
          <a:lstStyle>
            <a:lvl1pPr>
              <a:defRPr sz="27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435895" y="1871584"/>
            <a:ext cx="8245160" cy="44274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704463" y="4467103"/>
            <a:ext cx="2133600" cy="273844"/>
          </a:xfrm>
        </p:spPr>
        <p:txBody>
          <a:bodyPr/>
          <a:lstStyle>
            <a:lvl1pPr>
              <a:defRPr>
                <a:solidFill>
                  <a:schemeClr val="accent1">
                    <a:lumMod val="75000"/>
                    <a:lumOff val="25000"/>
                  </a:schemeClr>
                </a:solidFill>
              </a:defRPr>
            </a:lvl1pPr>
          </a:lstStyle>
          <a:p>
            <a:fld id="{B61BEF0D-F0BB-DE4B-95CE-6DB70DBA9567}" type="datetimeFigureOut">
              <a:rPr lang="en-US" smtClean="0"/>
              <a:pPr/>
              <a:t>11/22/2021</a:t>
            </a:fld>
            <a:endParaRPr lang="en-US" dirty="0"/>
          </a:p>
        </p:txBody>
      </p:sp>
      <p:sp>
        <p:nvSpPr>
          <p:cNvPr id="5" name="Footer Placeholder 4"/>
          <p:cNvSpPr>
            <a:spLocks noGrp="1"/>
          </p:cNvSpPr>
          <p:nvPr>
            <p:ph type="ftr" sz="quarter" idx="11"/>
          </p:nvPr>
        </p:nvSpPr>
        <p:spPr>
          <a:xfrm>
            <a:off x="435894" y="4463859"/>
            <a:ext cx="5187908" cy="273844"/>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7918725" y="4467103"/>
            <a:ext cx="762330" cy="273844"/>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5045892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918188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4"/>
            <a:ext cx="2180113"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5"/>
            <a:ext cx="1503123" cy="38873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506795"/>
            <a:ext cx="5922209" cy="388730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4467103"/>
            <a:ext cx="996106" cy="273844"/>
          </a:xfrm>
        </p:spPr>
        <p:txBody>
          <a:bodyPr/>
          <a:lstStyle>
            <a:lvl1pPr>
              <a:defRPr>
                <a:solidFill>
                  <a:schemeClr val="accent1">
                    <a:lumMod val="75000"/>
                    <a:lumOff val="25000"/>
                  </a:schemeClr>
                </a:solidFill>
              </a:defRPr>
            </a:lvl1pPr>
          </a:lstStyle>
          <a:p>
            <a:fld id="{B61BEF0D-F0BB-DE4B-95CE-6DB70DBA9567}" type="datetimeFigureOut">
              <a:rPr lang="en-US" smtClean="0"/>
              <a:pPr/>
              <a:t>11/22/2021</a:t>
            </a:fld>
            <a:endParaRPr lang="en-US" dirty="0"/>
          </a:p>
        </p:txBody>
      </p:sp>
      <p:sp>
        <p:nvSpPr>
          <p:cNvPr id="5" name="Footer Placeholder 4"/>
          <p:cNvSpPr>
            <a:spLocks noGrp="1"/>
          </p:cNvSpPr>
          <p:nvPr>
            <p:ph type="ftr" sz="quarter" idx="11"/>
          </p:nvPr>
        </p:nvSpPr>
        <p:spPr>
          <a:xfrm>
            <a:off x="581193" y="4463859"/>
            <a:ext cx="5922209" cy="273844"/>
          </a:xfrm>
        </p:spPr>
        <p:txBody>
          <a:bodyPr/>
          <a:lstStyle/>
          <a:p>
            <a:endParaRPr lang="en-US" dirty="0"/>
          </a:p>
        </p:txBody>
      </p:sp>
      <p:sp>
        <p:nvSpPr>
          <p:cNvPr id="6" name="Slide Number Placeholder 5"/>
          <p:cNvSpPr>
            <a:spLocks noGrp="1"/>
          </p:cNvSpPr>
          <p:nvPr>
            <p:ph type="sldNum" sz="quarter" idx="12"/>
          </p:nvPr>
        </p:nvSpPr>
        <p:spPr>
          <a:xfrm>
            <a:off x="7834962" y="4467103"/>
            <a:ext cx="873146" cy="273844"/>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0912071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
        <p:cNvGrpSpPr/>
        <p:nvPr/>
      </p:nvGrpSpPr>
      <p:grpSpPr>
        <a:xfrm>
          <a:off x="0" y="0"/>
          <a:ext cx="0" cy="0"/>
          <a:chOff x="0" y="0"/>
          <a:chExt cx="0" cy="0"/>
        </a:xfrm>
      </p:grpSpPr>
      <p:sp>
        <p:nvSpPr>
          <p:cNvPr id="19" name="Google Shape;19;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20" name="Google Shape;20;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 name="Google Shape;21;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22" name="Google Shape;22;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58906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 name="Google Shape;15;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6" name="Google Shape;1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2875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9529303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5" name="Google Shape;25;p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6" name="Google Shape;26;p2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7" name="Google Shape;2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28242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18725" y="4467103"/>
            <a:ext cx="789381"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3493216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3"/>
            <a:ext cx="8272211" cy="1123130"/>
          </a:xfrm>
        </p:spPr>
        <p:txBody>
          <a:bodyPr anchor="b">
            <a:normAutofit/>
          </a:bodyPr>
          <a:lstStyle>
            <a:lvl1pPr algn="l">
              <a:defRPr sz="27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11/22/2021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634129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895" y="1671003"/>
            <a:ext cx="4066793"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1313" y="1671003"/>
            <a:ext cx="4066794"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3858340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5415" y="1688169"/>
            <a:ext cx="3815306" cy="402004"/>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2802" y="1688169"/>
            <a:ext cx="3815305" cy="415030"/>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282"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6840632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US"/>
              <a:t>Click to edit Master title style</a:t>
            </a:r>
            <a:endParaRPr lang="en-US" dirty="0"/>
          </a:p>
        </p:txBody>
      </p:sp>
    </p:spTree>
    <p:extLst>
      <p:ext uri="{BB962C8B-B14F-4D97-AF65-F5344CB8AC3E}">
        <p14:creationId xmlns:p14="http://schemas.microsoft.com/office/powerpoint/2010/main" val="1123718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6227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3856480"/>
            <a:ext cx="8473650"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3946722"/>
            <a:ext cx="3682084" cy="517136"/>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3946723"/>
            <a:ext cx="4402490" cy="517136"/>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11/22/2021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4070639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3520042"/>
            <a:ext cx="8272212" cy="425054"/>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3945096"/>
            <a:ext cx="8272213" cy="449003"/>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258005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528843"/>
            <a:ext cx="8272212" cy="89216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1752002"/>
            <a:ext cx="8272212" cy="264209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64" y="4467103"/>
            <a:ext cx="2133599" cy="273844"/>
          </a:xfrm>
          <a:prstGeom prst="rect">
            <a:avLst/>
          </a:prstGeom>
        </p:spPr>
        <p:txBody>
          <a:bodyPr vert="horz" lIns="91440" tIns="45720" rIns="91440" bIns="45720" rtlCol="0" anchor="ctr"/>
          <a:lstStyle>
            <a:lvl1pPr algn="r">
              <a:defRPr sz="675">
                <a:solidFill>
                  <a:schemeClr val="accent2"/>
                </a:solidFill>
              </a:defRPr>
            </a:lvl1pPr>
          </a:lstStyle>
          <a:p>
            <a:fld id="{B61BEF0D-F0BB-DE4B-95CE-6DB70DBA9567}" type="datetimeFigureOut">
              <a:rPr lang="en-US" dirty="0"/>
              <a:pPr/>
              <a:t>11/22/2021</a:t>
            </a:fld>
            <a:endParaRPr lang="en-US" dirty="0"/>
          </a:p>
        </p:txBody>
      </p:sp>
      <p:sp>
        <p:nvSpPr>
          <p:cNvPr id="5" name="Footer Placeholder 4"/>
          <p:cNvSpPr>
            <a:spLocks noGrp="1"/>
          </p:cNvSpPr>
          <p:nvPr>
            <p:ph type="ftr" sz="quarter" idx="3"/>
          </p:nvPr>
        </p:nvSpPr>
        <p:spPr>
          <a:xfrm>
            <a:off x="435894" y="4463859"/>
            <a:ext cx="5187908" cy="273844"/>
          </a:xfrm>
          <a:prstGeom prst="rect">
            <a:avLst/>
          </a:prstGeom>
        </p:spPr>
        <p:txBody>
          <a:bodyPr vert="horz" lIns="91440" tIns="45720" rIns="91440" bIns="45720" rtlCol="0" anchor="ctr"/>
          <a:lstStyle>
            <a:lvl1pPr algn="l">
              <a:defRPr sz="675"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918725" y="4467103"/>
            <a:ext cx="789383" cy="273844"/>
          </a:xfrm>
          <a:prstGeom prst="rect">
            <a:avLst/>
          </a:prstGeom>
        </p:spPr>
        <p:txBody>
          <a:bodyPr vert="horz" lIns="91440" tIns="45720" rIns="91440" bIns="45720" rtlCol="0" anchor="ctr"/>
          <a:lstStyle>
            <a:lvl1pPr algn="r">
              <a:defRPr sz="675">
                <a:solidFill>
                  <a:schemeClr val="accent2"/>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9" name="Rectangle 8"/>
          <p:cNvSpPr/>
          <p:nvPr/>
        </p:nvSpPr>
        <p:spPr>
          <a:xfrm>
            <a:off x="334901" y="342900"/>
            <a:ext cx="2777490" cy="71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340232"/>
            <a:ext cx="2777490" cy="739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6394679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Lst>
  <p:hf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australiansolarquotes.com.au/2016/06/23/5kw-solar-system-price/" TargetMode="External"/><Relationship Id="rId3" Type="http://schemas.openxmlformats.org/officeDocument/2006/relationships/image" Target="../media/image1.jpg"/><Relationship Id="rId7"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theconversation.com/more-solar-less-power-demand-higher-prices-does-it-add-up-14742" TargetMode="External"/><Relationship Id="rId5" Type="http://schemas.openxmlformats.org/officeDocument/2006/relationships/image" Target="../media/image2.jpg"/><Relationship Id="rId10" Type="http://schemas.openxmlformats.org/officeDocument/2006/relationships/hyperlink" Target="https://creativecommons.org/licenses/by-nd/3.0/" TargetMode="External"/><Relationship Id="rId4" Type="http://schemas.openxmlformats.org/officeDocument/2006/relationships/hyperlink" Target="https://www.australiansolarquotes.com.au/2018/10/12/spvi/" TargetMode="External"/><Relationship Id="rId9"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5.png"/><Relationship Id="rId7"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8.png"/><Relationship Id="rId7" Type="http://schemas.openxmlformats.org/officeDocument/2006/relationships/diagramColors" Target="../diagrams/colors10.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1.jpg"/><Relationship Id="rId7" Type="http://schemas.openxmlformats.org/officeDocument/2006/relationships/diagramColors" Target="../diagrams/colors11.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creativecommons.org/licenses/by/3.0/"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80000hours.org/2016/05/how-can-we-buy-more-insurance-against-extreme-climate-change/" TargetMode="External"/><Relationship Id="rId5" Type="http://schemas.openxmlformats.org/officeDocument/2006/relationships/image" Target="../media/image5.jpg"/><Relationship Id="rId4" Type="http://schemas.openxmlformats.org/officeDocument/2006/relationships/hyperlink" Target="https://www.publicdomainpictures.net/en/view-image.php?image=310545&amp;picture=climate-change"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ww.eia.gov/electricity/state/" TargetMode="External"/><Relationship Id="rId7" Type="http://schemas.openxmlformats.org/officeDocument/2006/relationships/hyperlink" Target="https://www.unitedstateszipcodes.org/zip-code-database/"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developer.nrel.gov/docs/solar/nsrdb/" TargetMode="External"/><Relationship Id="rId5" Type="http://schemas.openxmlformats.org/officeDocument/2006/relationships/hyperlink" Target="https://www.nrel.gov/gis/solar-supply-curves.html" TargetMode="External"/><Relationship Id="rId4" Type="http://schemas.openxmlformats.org/officeDocument/2006/relationships/hyperlink" Target="https://www.eia.gov/electricity/data/state/avgprice_annual.xlsx"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chung.in.ngan/viz/FinalProject-SolarPanelVisualization/WhyGoSolarEnergy"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p:nvSpPr>
          <p:cNvPr id="128" name="Rectangle 127">
            <a:extLst>
              <a:ext uri="{FF2B5EF4-FFF2-40B4-BE49-F238E27FC236}">
                <a16:creationId xmlns:a16="http://schemas.microsoft.com/office/drawing/2014/main" id="{9CA8C65D-7200-4364-83A9-56FEE2B0C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FBE0910E-BCC6-4CD1-9484-9DF343B84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04D0C3A9-2770-4D11-B0E3-39390FEB3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4" name="Rectangle 133">
            <a:extLst>
              <a:ext uri="{FF2B5EF4-FFF2-40B4-BE49-F238E27FC236}">
                <a16:creationId xmlns:a16="http://schemas.microsoft.com/office/drawing/2014/main" id="{0CC8D560-7D8D-4328-BF6D-992C83ECB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2314323"/>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descr="Solar panels on a roof&#10;&#10;Description automatically generated with low confidence">
            <a:extLst>
              <a:ext uri="{FF2B5EF4-FFF2-40B4-BE49-F238E27FC236}">
                <a16:creationId xmlns:a16="http://schemas.microsoft.com/office/drawing/2014/main" id="{4C13FF27-C951-4943-A705-447290A272D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881" r="12506"/>
          <a:stretch/>
        </p:blipFill>
        <p:spPr>
          <a:xfrm>
            <a:off x="-5" y="10"/>
            <a:ext cx="5665604" cy="5143490"/>
          </a:xfrm>
          <a:prstGeom prst="rect">
            <a:avLst/>
          </a:prstGeom>
        </p:spPr>
      </p:pic>
      <p:grpSp>
        <p:nvGrpSpPr>
          <p:cNvPr id="136" name="Group 135">
            <a:extLst>
              <a:ext uri="{FF2B5EF4-FFF2-40B4-BE49-F238E27FC236}">
                <a16:creationId xmlns:a16="http://schemas.microsoft.com/office/drawing/2014/main" id="{8DEF24C6-F9E0-4BCD-9CA8-F26A834B7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8551" y="342900"/>
            <a:ext cx="2777491" cy="4451349"/>
            <a:chOff x="438068" y="457201"/>
            <a:chExt cx="3703320" cy="5935131"/>
          </a:xfrm>
        </p:grpSpPr>
        <p:sp>
          <p:nvSpPr>
            <p:cNvPr id="137" name="Rectangle 136">
              <a:extLst>
                <a:ext uri="{FF2B5EF4-FFF2-40B4-BE49-F238E27FC236}">
                  <a16:creationId xmlns:a16="http://schemas.microsoft.com/office/drawing/2014/main" id="{6039E21B-190C-4BB8-A670-298ED61E7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41102"/>
              <a:ext cx="3702134" cy="5751230"/>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3" name="Rectangle 137">
              <a:extLst>
                <a:ext uri="{FF2B5EF4-FFF2-40B4-BE49-F238E27FC236}">
                  <a16:creationId xmlns:a16="http://schemas.microsoft.com/office/drawing/2014/main" id="{ACCAFCCC-312F-4A2F-B828-E0A13DE72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1"/>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99" name="Google Shape;99;p1"/>
          <p:cNvSpPr txBox="1">
            <a:spLocks noGrp="1"/>
          </p:cNvSpPr>
          <p:nvPr>
            <p:ph type="title"/>
          </p:nvPr>
        </p:nvSpPr>
        <p:spPr>
          <a:xfrm>
            <a:off x="438150" y="1606550"/>
            <a:ext cx="2559050" cy="2228851"/>
          </a:xfrm>
        </p:spPr>
        <p:txBody>
          <a:bodyPr spcFirstLastPara="1" vert="horz" lIns="91440" tIns="45720" rIns="91440" bIns="45720" rtlCol="0" anchor="b" anchorCtr="0">
            <a:normAutofit/>
          </a:bodyPr>
          <a:lstStyle/>
          <a:p>
            <a:pPr marL="0" lvl="0" indent="0" algn="l" defTabSz="457200">
              <a:lnSpc>
                <a:spcPct val="90000"/>
              </a:lnSpc>
              <a:spcBef>
                <a:spcPct val="0"/>
              </a:spcBef>
              <a:spcAft>
                <a:spcPts val="0"/>
              </a:spcAft>
              <a:buSzPts val="5200"/>
            </a:pPr>
            <a:r>
              <a:rPr lang="en-US" sz="3600" spc="-300">
                <a:solidFill>
                  <a:srgbClr val="FFFFFF"/>
                </a:solidFill>
                <a:effectLst>
                  <a:outerShdw blurRad="469900" dist="342900" dir="5400000" sy="-20000" rotWithShape="0">
                    <a:prstClr val="black">
                      <a:alpha val="66000"/>
                    </a:prstClr>
                  </a:outerShdw>
                </a:effectLst>
              </a:rPr>
              <a:t>Final Project: Why Go Solar</a:t>
            </a:r>
          </a:p>
        </p:txBody>
      </p:sp>
      <p:sp>
        <p:nvSpPr>
          <p:cNvPr id="106" name="Subtitle 2">
            <a:extLst>
              <a:ext uri="{FF2B5EF4-FFF2-40B4-BE49-F238E27FC236}">
                <a16:creationId xmlns:a16="http://schemas.microsoft.com/office/drawing/2014/main" id="{F6B2F528-D160-4B9A-A43C-0103FCA3113B}"/>
              </a:ext>
            </a:extLst>
          </p:cNvPr>
          <p:cNvSpPr>
            <a:spLocks noGrp="1"/>
          </p:cNvSpPr>
          <p:nvPr>
            <p:ph type="subTitle" idx="1"/>
          </p:nvPr>
        </p:nvSpPr>
        <p:spPr>
          <a:xfrm>
            <a:off x="438150" y="3859134"/>
            <a:ext cx="2559050" cy="554115"/>
          </a:xfrm>
        </p:spPr>
        <p:txBody>
          <a:bodyPr vert="horz" lIns="91440" tIns="45720" rIns="91440" bIns="45720" rtlCol="0" anchor="t">
            <a:normAutofit/>
          </a:bodyPr>
          <a:lstStyle/>
          <a:p>
            <a:pPr marL="0" indent="0" algn="l" defTabSz="457200">
              <a:lnSpc>
                <a:spcPct val="90000"/>
              </a:lnSpc>
              <a:spcBef>
                <a:spcPct val="20000"/>
              </a:spcBef>
              <a:spcAft>
                <a:spcPts val="600"/>
              </a:spcAft>
              <a:buSzPct val="92000"/>
            </a:pPr>
            <a:r>
              <a:rPr lang="en-US" sz="900" cap="all">
                <a:solidFill>
                  <a:schemeClr val="accent1">
                    <a:lumMod val="50000"/>
                    <a:lumOff val="50000"/>
                  </a:schemeClr>
                </a:solidFill>
              </a:rPr>
              <a:t>UC Berkeley Data Analytics</a:t>
            </a:r>
          </a:p>
          <a:p>
            <a:pPr marL="0" indent="0" algn="l" defTabSz="457200">
              <a:lnSpc>
                <a:spcPct val="90000"/>
              </a:lnSpc>
              <a:spcBef>
                <a:spcPct val="20000"/>
              </a:spcBef>
              <a:spcAft>
                <a:spcPts val="600"/>
              </a:spcAft>
              <a:buSzPct val="92000"/>
            </a:pPr>
            <a:r>
              <a:rPr lang="en-US" sz="900" cap="all">
                <a:solidFill>
                  <a:schemeClr val="accent1">
                    <a:lumMod val="50000"/>
                    <a:lumOff val="50000"/>
                  </a:schemeClr>
                </a:solidFill>
              </a:rPr>
              <a:t>Bootcamp Final Project</a:t>
            </a:r>
            <a:endParaRPr lang="en-US" sz="900" i="0" u="none" strike="noStrike" cap="all">
              <a:solidFill>
                <a:schemeClr val="accent1">
                  <a:lumMod val="50000"/>
                  <a:lumOff val="50000"/>
                </a:schemeClr>
              </a:solidFill>
            </a:endParaRPr>
          </a:p>
          <a:p>
            <a:pPr marL="0" indent="0" algn="l" defTabSz="457200">
              <a:lnSpc>
                <a:spcPct val="90000"/>
              </a:lnSpc>
              <a:spcBef>
                <a:spcPct val="20000"/>
              </a:spcBef>
              <a:spcAft>
                <a:spcPts val="600"/>
              </a:spcAft>
              <a:buSzPct val="92000"/>
            </a:pPr>
            <a:endParaRPr lang="en-US" sz="900" cap="all">
              <a:solidFill>
                <a:schemeClr val="accent1">
                  <a:lumMod val="50000"/>
                  <a:lumOff val="50000"/>
                </a:schemeClr>
              </a:solidFill>
            </a:endParaRPr>
          </a:p>
        </p:txBody>
      </p:sp>
      <p:sp>
        <p:nvSpPr>
          <p:cNvPr id="108" name="Slide Number Placeholder 4">
            <a:extLst>
              <a:ext uri="{FF2B5EF4-FFF2-40B4-BE49-F238E27FC236}">
                <a16:creationId xmlns:a16="http://schemas.microsoft.com/office/drawing/2014/main" id="{8E077A5A-D5F5-4C4C-9B25-7CB30C3CD32D}"/>
              </a:ext>
            </a:extLst>
          </p:cNvPr>
          <p:cNvSpPr>
            <a:spLocks noGrp="1"/>
          </p:cNvSpPr>
          <p:nvPr>
            <p:ph type="sldNum" idx="12"/>
          </p:nvPr>
        </p:nvSpPr>
        <p:spPr>
          <a:xfrm>
            <a:off x="2590799" y="574552"/>
            <a:ext cx="407005" cy="273844"/>
          </a:xfrm>
        </p:spPr>
        <p:txBody>
          <a:bodyPr vert="horz" lIns="91440" tIns="45720" rIns="91440" bIns="45720" rtlCol="0" anchor="ctr">
            <a:normAutofit/>
          </a:bodyPr>
          <a:lstStyle/>
          <a:p>
            <a:pPr lvl="0" indent="0" defTabSz="457200">
              <a:lnSpc>
                <a:spcPct val="90000"/>
              </a:lnSpc>
              <a:spcBef>
                <a:spcPts val="0"/>
              </a:spcBef>
              <a:spcAft>
                <a:spcPts val="600"/>
              </a:spcAft>
              <a:buNone/>
            </a:pPr>
            <a:fld id="{00000000-1234-1234-1234-123412341234}" type="slidenum">
              <a:rPr lang="en-US" sz="700" kern="1200" smtClean="0">
                <a:solidFill>
                  <a:schemeClr val="accent1">
                    <a:lumMod val="75000"/>
                    <a:lumOff val="25000"/>
                  </a:schemeClr>
                </a:solidFill>
                <a:latin typeface="+mn-lt"/>
                <a:ea typeface="+mn-ea"/>
                <a:cs typeface="+mn-cs"/>
              </a:rPr>
              <a:pPr lvl="0" indent="0" defTabSz="457200">
                <a:lnSpc>
                  <a:spcPct val="90000"/>
                </a:lnSpc>
                <a:spcBef>
                  <a:spcPts val="0"/>
                </a:spcBef>
                <a:spcAft>
                  <a:spcPts val="600"/>
                </a:spcAft>
                <a:buNone/>
              </a:pPr>
              <a:t>1</a:t>
            </a:fld>
            <a:endParaRPr lang="en-US" sz="700" kern="1200">
              <a:solidFill>
                <a:schemeClr val="accent1">
                  <a:lumMod val="75000"/>
                  <a:lumOff val="25000"/>
                </a:schemeClr>
              </a:solidFill>
              <a:latin typeface="+mn-lt"/>
              <a:ea typeface="+mn-ea"/>
              <a:cs typeface="+mn-cs"/>
            </a:endParaRPr>
          </a:p>
        </p:txBody>
      </p:sp>
      <p:pic>
        <p:nvPicPr>
          <p:cNvPr id="12" name="Picture 11" descr="A building with solar panels&#10;&#10;Description automatically generated with low confidence">
            <a:extLst>
              <a:ext uri="{FF2B5EF4-FFF2-40B4-BE49-F238E27FC236}">
                <a16:creationId xmlns:a16="http://schemas.microsoft.com/office/drawing/2014/main" id="{61FD674F-3D8A-40B6-A5A7-C0611F5A6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24138" r="10262" b="-3"/>
          <a:stretch/>
        </p:blipFill>
        <p:spPr>
          <a:xfrm>
            <a:off x="5665605" y="10"/>
            <a:ext cx="3478396" cy="2571740"/>
          </a:xfrm>
          <a:prstGeom prst="rect">
            <a:avLst/>
          </a:prstGeom>
        </p:spPr>
      </p:pic>
      <p:sp>
        <p:nvSpPr>
          <p:cNvPr id="140" name="Rectangle 139">
            <a:extLst>
              <a:ext uri="{FF2B5EF4-FFF2-40B4-BE49-F238E27FC236}">
                <a16:creationId xmlns:a16="http://schemas.microsoft.com/office/drawing/2014/main" id="{AE107A11-399F-467E-B88D-E549FC7E5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5487" y="2537460"/>
            <a:ext cx="3508513" cy="685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A4B08374-2B46-4EFA-BBEA-FABA2CE45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3571" y="-345"/>
            <a:ext cx="6858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A close-up of a solar panel&#10;&#10;Description automatically generated with low confidence">
            <a:extLst>
              <a:ext uri="{FF2B5EF4-FFF2-40B4-BE49-F238E27FC236}">
                <a16:creationId xmlns:a16="http://schemas.microsoft.com/office/drawing/2014/main" id="{8BD8DC4B-2E0E-4BD3-9A4C-279F71EE5E59}"/>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3359" r="6427"/>
          <a:stretch/>
        </p:blipFill>
        <p:spPr>
          <a:xfrm>
            <a:off x="5702155" y="2606040"/>
            <a:ext cx="3441848" cy="2537115"/>
          </a:xfrm>
          <a:prstGeom prst="rect">
            <a:avLst/>
          </a:prstGeom>
        </p:spPr>
      </p:pic>
      <p:sp>
        <p:nvSpPr>
          <p:cNvPr id="101" name="Google Shape;101;p1"/>
          <p:cNvSpPr txBox="1"/>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p>
            <a:pPr marL="0" marR="0" lvl="0" indent="0" rtl="0">
              <a:spcBef>
                <a:spcPts val="0"/>
              </a:spcBef>
              <a:spcAft>
                <a:spcPts val="600"/>
              </a:spcAft>
              <a:buClr>
                <a:srgbClr val="000000"/>
              </a:buClr>
              <a:buSzPts val="1400"/>
              <a:buFont typeface="Arial"/>
              <a:buNone/>
            </a:pPr>
            <a:endParaRPr lang="en-US" sz="1800" b="1" i="0" u="none" strike="noStrike" cap="none" dirty="0">
              <a:solidFill>
                <a:schemeClr val="dk2"/>
              </a:solidFill>
            </a:endParaRPr>
          </a:p>
        </p:txBody>
      </p:sp>
      <p:sp>
        <p:nvSpPr>
          <p:cNvPr id="10" name="TextBox 9">
            <a:extLst>
              <a:ext uri="{FF2B5EF4-FFF2-40B4-BE49-F238E27FC236}">
                <a16:creationId xmlns:a16="http://schemas.microsoft.com/office/drawing/2014/main" id="{DA3CCE00-72F5-4816-B789-965AE4788FB8}"/>
              </a:ext>
            </a:extLst>
          </p:cNvPr>
          <p:cNvSpPr txBox="1"/>
          <p:nvPr/>
        </p:nvSpPr>
        <p:spPr>
          <a:xfrm>
            <a:off x="6852991" y="4943100"/>
            <a:ext cx="2291012"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8" tooltip="https://www.australiansolarquotes.com.au/2016/06/23/5kw-solar-system-price/">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9"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latin typeface="+mn-lt"/>
              <a:ea typeface="+mn-ea"/>
              <a:cs typeface="+mn-cs"/>
            </a:endParaRPr>
          </a:p>
        </p:txBody>
      </p:sp>
      <p:sp>
        <p:nvSpPr>
          <p:cNvPr id="13" name="TextBox 12">
            <a:extLst>
              <a:ext uri="{FF2B5EF4-FFF2-40B4-BE49-F238E27FC236}">
                <a16:creationId xmlns:a16="http://schemas.microsoft.com/office/drawing/2014/main" id="{8AECCE82-A5E5-4F03-A1B4-6018CDB75369}"/>
              </a:ext>
            </a:extLst>
          </p:cNvPr>
          <p:cNvSpPr txBox="1"/>
          <p:nvPr/>
        </p:nvSpPr>
        <p:spPr>
          <a:xfrm>
            <a:off x="6686277" y="2371695"/>
            <a:ext cx="2457724"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6" tooltip="http://theconversation.com/more-solar-less-power-demand-higher-prices-does-it-add-up-14742">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10"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latin typeface="+mn-lt"/>
              <a:ea typeface="+mn-ea"/>
              <a:cs typeface="+mn-cs"/>
            </a:endParaRPr>
          </a:p>
        </p:txBody>
      </p:sp>
      <p:sp>
        <p:nvSpPr>
          <p:cNvPr id="16" name="TextBox 15">
            <a:extLst>
              <a:ext uri="{FF2B5EF4-FFF2-40B4-BE49-F238E27FC236}">
                <a16:creationId xmlns:a16="http://schemas.microsoft.com/office/drawing/2014/main" id="{D5E31D18-7E6A-4976-955B-136BEC5D2731}"/>
              </a:ext>
            </a:extLst>
          </p:cNvPr>
          <p:cNvSpPr txBox="1"/>
          <p:nvPr/>
        </p:nvSpPr>
        <p:spPr>
          <a:xfrm>
            <a:off x="3374587" y="4943445"/>
            <a:ext cx="229101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latin typeface="+mn-lt"/>
                <a:ea typeface="+mn-ea"/>
                <a:cs typeface="+mn-cs"/>
                <a:hlinkClick r:id="rId4" tooltip="https://www.australiansolarquotes.com.au/2018/10/12/spvi/">
                  <a:extLst>
                    <a:ext uri="{A12FA001-AC4F-418D-AE19-62706E023703}">
                      <ahyp:hlinkClr xmlns:ahyp="http://schemas.microsoft.com/office/drawing/2018/hyperlinkcolor" val="tx"/>
                    </a:ext>
                  </a:extLst>
                </a:hlinkClick>
              </a:rPr>
              <a:t>This Photo</a:t>
            </a:r>
            <a:r>
              <a:rPr lang="en-US" sz="700" dirty="0">
                <a:solidFill>
                  <a:srgbClr val="FFFFFF"/>
                </a:solidFill>
                <a:latin typeface="+mn-lt"/>
                <a:ea typeface="+mn-ea"/>
                <a:cs typeface="+mn-cs"/>
              </a:rPr>
              <a:t> by Unknown Author is licensed under </a:t>
            </a:r>
            <a:r>
              <a:rPr lang="en-US" sz="700" dirty="0">
                <a:solidFill>
                  <a:srgbClr val="FFFFFF"/>
                </a:solidFill>
                <a:latin typeface="+mn-lt"/>
                <a:ea typeface="+mn-ea"/>
                <a:cs typeface="+mn-cs"/>
                <a:hlinkClick r:id="rId9"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700"/>
                                        <p:tgtEl>
                                          <p:spTgt spid="106">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99"/>
                                        </p:tgtEl>
                                        <p:attrNameLst>
                                          <p:attrName>style.visibility</p:attrName>
                                        </p:attrNameLst>
                                      </p:cBhvr>
                                      <p:to>
                                        <p:strVal val="visible"/>
                                      </p:to>
                                    </p:set>
                                    <p:animEffect transition="in" filter="fade">
                                      <p:cBhvr>
                                        <p:cTn id="10" dur="7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106">
                                            <p:txEl>
                                              <p:pRg st="1" end="1"/>
                                            </p:txEl>
                                          </p:spTgt>
                                        </p:tgtEl>
                                        <p:attrNameLst>
                                          <p:attrName>style.visibility</p:attrName>
                                        </p:attrNameLst>
                                      </p:cBhvr>
                                      <p:to>
                                        <p:strVal val="visible"/>
                                      </p:to>
                                    </p:set>
                                    <p:animEffect transition="in" filter="fade">
                                      <p:cBhvr>
                                        <p:cTn id="15" dur="700"/>
                                        <p:tgtEl>
                                          <p:spTgt spid="1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9"/>
        <p:cNvGrpSpPr/>
        <p:nvPr/>
      </p:nvGrpSpPr>
      <p:grpSpPr>
        <a:xfrm>
          <a:off x="0" y="0"/>
          <a:ext cx="0" cy="0"/>
          <a:chOff x="0" y="0"/>
          <a:chExt cx="0" cy="0"/>
        </a:xfrm>
      </p:grpSpPr>
      <p:sp>
        <p:nvSpPr>
          <p:cNvPr id="202" name="Rectangle 123">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125">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189">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191">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6" name="Rectangle 193">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195">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935" y="364258"/>
            <a:ext cx="3131058" cy="4416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Google Shape;180;p14"/>
          <p:cNvSpPr txBox="1">
            <a:spLocks noGrp="1"/>
          </p:cNvSpPr>
          <p:nvPr>
            <p:ph type="title"/>
          </p:nvPr>
        </p:nvSpPr>
        <p:spPr>
          <a:xfrm>
            <a:off x="719367" y="835323"/>
            <a:ext cx="2452312" cy="2868381"/>
          </a:xfrm>
        </p:spPr>
        <p:txBody>
          <a:bodyPr spcFirstLastPara="1" vert="horz" lIns="91440" tIns="45720" rIns="91440" bIns="45720" rtlCol="0" anchor="ctr" anchorCtr="0">
            <a:normAutofit/>
          </a:bodyPr>
          <a:lstStyle/>
          <a:p>
            <a:pPr lvl="0" defTabSz="457200">
              <a:spcBef>
                <a:spcPct val="0"/>
              </a:spcBef>
            </a:pPr>
            <a:r>
              <a:rPr lang="en-US" sz="2400" dirty="0">
                <a:solidFill>
                  <a:srgbClr val="FFFFFF"/>
                </a:solidFill>
              </a:rPr>
              <a:t>DATA Visualization</a:t>
            </a:r>
            <a:br>
              <a:rPr lang="en-US" sz="2400" dirty="0">
                <a:solidFill>
                  <a:srgbClr val="FFFFFF"/>
                </a:solidFill>
              </a:rPr>
            </a:br>
            <a:br>
              <a:rPr lang="en-US" sz="2400" dirty="0">
                <a:solidFill>
                  <a:srgbClr val="FFFFFF"/>
                </a:solidFill>
              </a:rPr>
            </a:br>
            <a:r>
              <a:rPr lang="en-US" sz="2400" dirty="0">
                <a:solidFill>
                  <a:srgbClr val="FFFFFF"/>
                </a:solidFill>
              </a:rPr>
              <a:t>Tableau</a:t>
            </a:r>
          </a:p>
        </p:txBody>
      </p:sp>
      <p:sp>
        <p:nvSpPr>
          <p:cNvPr id="183" name="Google Shape;183;p14"/>
          <p:cNvSpPr txBox="1">
            <a:spLocks noGrp="1"/>
          </p:cNvSpPr>
          <p:nvPr>
            <p:ph type="sldNum" idx="12"/>
          </p:nvPr>
        </p:nvSpPr>
        <p:spPr>
          <a:xfrm>
            <a:off x="7918725" y="4819008"/>
            <a:ext cx="789381" cy="273843"/>
          </a:xfrm>
        </p:spPr>
        <p:txBody>
          <a:bodyPr spcFirstLastPara="1" vert="horz" lIns="91440" tIns="45720" rIns="91440" bIns="45720" rtlCol="0" anchor="ctr" anchorCtr="0">
            <a:normAutofit/>
          </a:bodyPr>
          <a:lstStyle/>
          <a:p>
            <a:pPr lvl="0" defTabSz="457200">
              <a:lnSpc>
                <a:spcPct val="90000"/>
              </a:lnSpc>
              <a:spcAft>
                <a:spcPts val="600"/>
              </a:spcAft>
            </a:pPr>
            <a:fld id="{00000000-1234-1234-1234-123412341234}" type="slidenum">
              <a:rPr lang="en-US" sz="700" kern="1200">
                <a:solidFill>
                  <a:schemeClr val="tx1">
                    <a:lumMod val="75000"/>
                    <a:lumOff val="25000"/>
                  </a:schemeClr>
                </a:solidFill>
                <a:latin typeface="+mn-lt"/>
                <a:ea typeface="+mn-ea"/>
                <a:cs typeface="+mn-cs"/>
              </a:rPr>
              <a:pPr lvl="0" defTabSz="457200">
                <a:lnSpc>
                  <a:spcPct val="90000"/>
                </a:lnSpc>
                <a:spcAft>
                  <a:spcPts val="600"/>
                </a:spcAft>
              </a:pPr>
              <a:t>10</a:t>
            </a:fld>
            <a:endParaRPr lang="en-US" sz="700" kern="1200">
              <a:solidFill>
                <a:schemeClr val="tx1">
                  <a:lumMod val="75000"/>
                  <a:lumOff val="25000"/>
                </a:schemeClr>
              </a:solidFill>
              <a:latin typeface="+mn-lt"/>
              <a:ea typeface="+mn-ea"/>
              <a:cs typeface="+mn-cs"/>
            </a:endParaRPr>
          </a:p>
        </p:txBody>
      </p:sp>
      <p:graphicFrame>
        <p:nvGraphicFramePr>
          <p:cNvPr id="209" name="Google Shape;182;p14">
            <a:extLst>
              <a:ext uri="{FF2B5EF4-FFF2-40B4-BE49-F238E27FC236}">
                <a16:creationId xmlns:a16="http://schemas.microsoft.com/office/drawing/2014/main" id="{51E5FC48-522B-4A1D-B905-4696297CA12F}"/>
              </a:ext>
            </a:extLst>
          </p:cNvPr>
          <p:cNvGraphicFramePr/>
          <p:nvPr>
            <p:extLst>
              <p:ext uri="{D42A27DB-BD31-4B8C-83A1-F6EECF244321}">
                <p14:modId xmlns:p14="http://schemas.microsoft.com/office/powerpoint/2010/main" val="1348154253"/>
              </p:ext>
            </p:extLst>
          </p:nvPr>
        </p:nvGraphicFramePr>
        <p:xfrm>
          <a:off x="3866928" y="835323"/>
          <a:ext cx="4581135" cy="3468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2CA0A53-0E57-4308-B79A-6F9ADD6C6054}"/>
              </a:ext>
            </a:extLst>
          </p:cNvPr>
          <p:cNvSpPr txBox="1"/>
          <p:nvPr/>
        </p:nvSpPr>
        <p:spPr>
          <a:xfrm>
            <a:off x="660766" y="3725062"/>
            <a:ext cx="2451624" cy="307777"/>
          </a:xfrm>
          <a:prstGeom prst="rect">
            <a:avLst/>
          </a:prstGeom>
          <a:noFill/>
        </p:spPr>
        <p:txBody>
          <a:bodyPr wrap="square" rtlCol="0">
            <a:spAutoFit/>
          </a:bodyPr>
          <a:lstStyle/>
          <a:p>
            <a:r>
              <a:rPr lang="en-US" dirty="0">
                <a:solidFill>
                  <a:schemeClr val="bg1"/>
                </a:solidFill>
              </a:rPr>
              <a:t>Chung In Ngan “Angel”</a:t>
            </a:r>
          </a:p>
        </p:txBody>
      </p:sp>
      <p:sp>
        <p:nvSpPr>
          <p:cNvPr id="16" name="TextBox 15">
            <a:extLst>
              <a:ext uri="{FF2B5EF4-FFF2-40B4-BE49-F238E27FC236}">
                <a16:creationId xmlns:a16="http://schemas.microsoft.com/office/drawing/2014/main" id="{5BF6D3B7-7885-47E7-80EC-265916C42436}"/>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extLst>
      <p:ext uri="{BB962C8B-B14F-4D97-AF65-F5344CB8AC3E}">
        <p14:creationId xmlns:p14="http://schemas.microsoft.com/office/powerpoint/2010/main" val="2576688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9"/>
        <p:cNvGrpSpPr/>
        <p:nvPr/>
      </p:nvGrpSpPr>
      <p:grpSpPr>
        <a:xfrm>
          <a:off x="0" y="0"/>
          <a:ext cx="0" cy="0"/>
          <a:chOff x="0" y="0"/>
          <a:chExt cx="0" cy="0"/>
        </a:xfrm>
      </p:grpSpPr>
      <p:sp>
        <p:nvSpPr>
          <p:cNvPr id="212" name="Rectangle 211">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4" name="Rectangle 213">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6" name="Rectangle 215">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8" name="Rectangle 217">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20" name="Rectangle 219">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5007" y="364258"/>
            <a:ext cx="3131058" cy="4416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Google Shape;180;p14"/>
          <p:cNvSpPr txBox="1">
            <a:spLocks noGrp="1"/>
          </p:cNvSpPr>
          <p:nvPr>
            <p:ph type="title"/>
          </p:nvPr>
        </p:nvSpPr>
        <p:spPr>
          <a:xfrm>
            <a:off x="5972320" y="835323"/>
            <a:ext cx="2452312" cy="2760805"/>
          </a:xfrm>
        </p:spPr>
        <p:txBody>
          <a:bodyPr spcFirstLastPara="1" vert="horz" lIns="91440" tIns="45720" rIns="91440" bIns="45720" rtlCol="0" anchor="ctr" anchorCtr="0">
            <a:normAutofit/>
          </a:bodyPr>
          <a:lstStyle/>
          <a:p>
            <a:pPr lvl="0" defTabSz="457200">
              <a:spcBef>
                <a:spcPct val="0"/>
              </a:spcBef>
            </a:pPr>
            <a:r>
              <a:rPr lang="en-US" sz="2400" dirty="0">
                <a:solidFill>
                  <a:srgbClr val="FFFFFF"/>
                </a:solidFill>
              </a:rPr>
              <a:t>Description of the Analysis Phase</a:t>
            </a:r>
            <a:br>
              <a:rPr lang="en-US" sz="2400" dirty="0">
                <a:solidFill>
                  <a:srgbClr val="FFFFFF"/>
                </a:solidFill>
              </a:rPr>
            </a:br>
            <a:br>
              <a:rPr lang="en-US" sz="2400" dirty="0">
                <a:solidFill>
                  <a:srgbClr val="FFFFFF"/>
                </a:solidFill>
              </a:rPr>
            </a:br>
            <a:endParaRPr lang="en-US" sz="2400" dirty="0">
              <a:solidFill>
                <a:srgbClr val="FFFFFF"/>
              </a:solidFill>
            </a:endParaRPr>
          </a:p>
        </p:txBody>
      </p:sp>
      <p:sp>
        <p:nvSpPr>
          <p:cNvPr id="183" name="Google Shape;183;p14"/>
          <p:cNvSpPr txBox="1">
            <a:spLocks noGrp="1"/>
          </p:cNvSpPr>
          <p:nvPr>
            <p:ph type="sldNum" idx="12"/>
          </p:nvPr>
        </p:nvSpPr>
        <p:spPr>
          <a:xfrm>
            <a:off x="7918725" y="4777877"/>
            <a:ext cx="789381" cy="273844"/>
          </a:xfrm>
        </p:spPr>
        <p:txBody>
          <a:bodyPr spcFirstLastPara="1" vert="horz" lIns="91440" tIns="45720" rIns="91440" bIns="45720" rtlCol="0" anchor="ctr" anchorCtr="0">
            <a:normAutofit/>
          </a:bodyPr>
          <a:lstStyle/>
          <a:p>
            <a:pPr lvl="0" defTabSz="457200">
              <a:lnSpc>
                <a:spcPct val="90000"/>
              </a:lnSpc>
              <a:spcAft>
                <a:spcPts val="600"/>
              </a:spcAft>
            </a:pPr>
            <a:fld id="{00000000-1234-1234-1234-123412341234}" type="slidenum">
              <a:rPr lang="en-US" sz="700" kern="1200">
                <a:solidFill>
                  <a:schemeClr val="accent2"/>
                </a:solidFill>
                <a:latin typeface="+mn-lt"/>
                <a:ea typeface="+mn-ea"/>
                <a:cs typeface="+mn-cs"/>
              </a:rPr>
              <a:pPr lvl="0" defTabSz="457200">
                <a:lnSpc>
                  <a:spcPct val="90000"/>
                </a:lnSpc>
                <a:spcAft>
                  <a:spcPts val="600"/>
                </a:spcAft>
              </a:pPr>
              <a:t>11</a:t>
            </a:fld>
            <a:endParaRPr lang="en-US" sz="700" kern="1200">
              <a:solidFill>
                <a:schemeClr val="accent2"/>
              </a:solidFill>
              <a:latin typeface="+mn-lt"/>
              <a:ea typeface="+mn-ea"/>
              <a:cs typeface="+mn-cs"/>
            </a:endParaRPr>
          </a:p>
        </p:txBody>
      </p:sp>
      <p:graphicFrame>
        <p:nvGraphicFramePr>
          <p:cNvPr id="224" name="Google Shape;182;p14">
            <a:extLst>
              <a:ext uri="{FF2B5EF4-FFF2-40B4-BE49-F238E27FC236}">
                <a16:creationId xmlns:a16="http://schemas.microsoft.com/office/drawing/2014/main" id="{0BD8526C-99E3-436A-820B-529188E59F72}"/>
              </a:ext>
            </a:extLst>
          </p:cNvPr>
          <p:cNvGraphicFramePr/>
          <p:nvPr>
            <p:extLst>
              <p:ext uri="{D42A27DB-BD31-4B8C-83A1-F6EECF244321}">
                <p14:modId xmlns:p14="http://schemas.microsoft.com/office/powerpoint/2010/main" val="4215419104"/>
              </p:ext>
            </p:extLst>
          </p:nvPr>
        </p:nvGraphicFramePr>
        <p:xfrm>
          <a:off x="695937" y="835323"/>
          <a:ext cx="4581134" cy="3468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9665EDF1-E103-4A6B-8776-02801F9CBA70}"/>
              </a:ext>
            </a:extLst>
          </p:cNvPr>
          <p:cNvSpPr txBox="1"/>
          <p:nvPr/>
        </p:nvSpPr>
        <p:spPr>
          <a:xfrm>
            <a:off x="5958862" y="3918857"/>
            <a:ext cx="2562731" cy="307777"/>
          </a:xfrm>
          <a:prstGeom prst="rect">
            <a:avLst/>
          </a:prstGeom>
          <a:noFill/>
        </p:spPr>
        <p:txBody>
          <a:bodyPr wrap="square" rtlCol="0">
            <a:spAutoFit/>
          </a:bodyPr>
          <a:lstStyle/>
          <a:p>
            <a:pPr algn="ctr"/>
            <a:r>
              <a:rPr lang="en-US" dirty="0">
                <a:solidFill>
                  <a:schemeClr val="bg1"/>
                </a:solidFill>
              </a:rPr>
              <a:t>Kellen Schmitz</a:t>
            </a:r>
          </a:p>
        </p:txBody>
      </p:sp>
      <p:sp>
        <p:nvSpPr>
          <p:cNvPr id="38" name="TextBox 37">
            <a:extLst>
              <a:ext uri="{FF2B5EF4-FFF2-40B4-BE49-F238E27FC236}">
                <a16:creationId xmlns:a16="http://schemas.microsoft.com/office/drawing/2014/main" id="{5A5F2305-838F-486B-9B3F-6BD72616BE2B}"/>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7"/>
        <p:cNvGrpSpPr/>
        <p:nvPr/>
      </p:nvGrpSpPr>
      <p:grpSpPr>
        <a:xfrm>
          <a:off x="0" y="0"/>
          <a:ext cx="0" cy="0"/>
          <a:chOff x="0" y="0"/>
          <a:chExt cx="0" cy="0"/>
        </a:xfrm>
      </p:grpSpPr>
      <p:sp>
        <p:nvSpPr>
          <p:cNvPr id="1028" name="Rectangle 19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29" name="Rectangle 19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30" name="Rectangle 199">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31" name="Rectangle 200">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2314323"/>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8" name="Google Shape;188;p15"/>
          <p:cNvSpPr txBox="1">
            <a:spLocks noGrp="1"/>
          </p:cNvSpPr>
          <p:nvPr>
            <p:ph type="title"/>
          </p:nvPr>
        </p:nvSpPr>
        <p:spPr>
          <a:xfrm>
            <a:off x="435893" y="3457574"/>
            <a:ext cx="8245162" cy="800101"/>
          </a:xfrm>
        </p:spPr>
        <p:txBody>
          <a:bodyPr spcFirstLastPara="1" vert="horz" lIns="91440" tIns="45720" rIns="91440" bIns="45720" rtlCol="0" anchor="b" anchorCtr="0">
            <a:normAutofit/>
          </a:bodyPr>
          <a:lstStyle/>
          <a:p>
            <a:pPr lvl="0" defTabSz="457200">
              <a:spcBef>
                <a:spcPct val="0"/>
              </a:spcBef>
            </a:pPr>
            <a:r>
              <a:rPr lang="en-US" sz="3600"/>
              <a:t>Description of the Analysis Phase</a:t>
            </a:r>
          </a:p>
        </p:txBody>
      </p:sp>
      <p:sp useBgFill="1">
        <p:nvSpPr>
          <p:cNvPr id="1032" name="Rectangle 201">
            <a:extLst>
              <a:ext uri="{FF2B5EF4-FFF2-40B4-BE49-F238E27FC236}">
                <a16:creationId xmlns:a16="http://schemas.microsoft.com/office/drawing/2014/main" id="{066AE2FE-036E-44DB-8A9A-8E3261C9F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925"/>
            <a:ext cx="9144000" cy="278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p&#10;&#10;Description automatically generated">
            <a:extLst>
              <a:ext uri="{FF2B5EF4-FFF2-40B4-BE49-F238E27FC236}">
                <a16:creationId xmlns:a16="http://schemas.microsoft.com/office/drawing/2014/main" id="{B3D7DB1D-C979-47AC-B541-AA51595F38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2912" y="542924"/>
            <a:ext cx="6368146" cy="2674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9"/>
        <p:cNvGrpSpPr/>
        <p:nvPr/>
      </p:nvGrpSpPr>
      <p:grpSpPr>
        <a:xfrm>
          <a:off x="0" y="0"/>
          <a:ext cx="0" cy="0"/>
          <a:chOff x="0" y="0"/>
          <a:chExt cx="0" cy="0"/>
        </a:xfrm>
      </p:grpSpPr>
      <p:sp>
        <p:nvSpPr>
          <p:cNvPr id="212" name="Rectangle 211">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4" name="Rectangle 213">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6" name="Rectangle 215">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8" name="Rectangle 217">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20" name="Rectangle 219">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5007" y="364258"/>
            <a:ext cx="3131058" cy="4416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Google Shape;180;p14"/>
          <p:cNvSpPr txBox="1">
            <a:spLocks noGrp="1"/>
          </p:cNvSpPr>
          <p:nvPr>
            <p:ph type="title"/>
          </p:nvPr>
        </p:nvSpPr>
        <p:spPr>
          <a:xfrm>
            <a:off x="5972320" y="835323"/>
            <a:ext cx="2452312" cy="2760805"/>
          </a:xfrm>
        </p:spPr>
        <p:txBody>
          <a:bodyPr spcFirstLastPara="1" vert="horz" lIns="91440" tIns="45720" rIns="91440" bIns="45720" rtlCol="0" anchor="ctr" anchorCtr="0">
            <a:normAutofit/>
          </a:bodyPr>
          <a:lstStyle/>
          <a:p>
            <a:pPr lvl="0" defTabSz="457200">
              <a:spcBef>
                <a:spcPct val="0"/>
              </a:spcBef>
            </a:pPr>
            <a:r>
              <a:rPr lang="en-US" sz="2400" dirty="0"/>
              <a:t>Machine Learning Prediction</a:t>
            </a:r>
            <a:br>
              <a:rPr lang="en-US" sz="2400" dirty="0">
                <a:solidFill>
                  <a:srgbClr val="FFFFFF"/>
                </a:solidFill>
              </a:rPr>
            </a:br>
            <a:br>
              <a:rPr lang="en-US" sz="2400" dirty="0">
                <a:solidFill>
                  <a:srgbClr val="FFFFFF"/>
                </a:solidFill>
              </a:rPr>
            </a:br>
            <a:endParaRPr lang="en-US" sz="2400" dirty="0">
              <a:solidFill>
                <a:srgbClr val="FFFFFF"/>
              </a:solidFill>
            </a:endParaRPr>
          </a:p>
        </p:txBody>
      </p:sp>
      <p:sp>
        <p:nvSpPr>
          <p:cNvPr id="183" name="Google Shape;183;p14"/>
          <p:cNvSpPr txBox="1">
            <a:spLocks noGrp="1"/>
          </p:cNvSpPr>
          <p:nvPr>
            <p:ph type="sldNum" idx="12"/>
          </p:nvPr>
        </p:nvSpPr>
        <p:spPr>
          <a:xfrm>
            <a:off x="7918725" y="4777877"/>
            <a:ext cx="789381" cy="273844"/>
          </a:xfrm>
        </p:spPr>
        <p:txBody>
          <a:bodyPr spcFirstLastPara="1" vert="horz" lIns="91440" tIns="45720" rIns="91440" bIns="45720" rtlCol="0" anchor="ctr" anchorCtr="0">
            <a:normAutofit/>
          </a:bodyPr>
          <a:lstStyle/>
          <a:p>
            <a:pPr lvl="0" defTabSz="457200">
              <a:lnSpc>
                <a:spcPct val="90000"/>
              </a:lnSpc>
              <a:spcAft>
                <a:spcPts val="600"/>
              </a:spcAft>
            </a:pPr>
            <a:fld id="{00000000-1234-1234-1234-123412341234}" type="slidenum">
              <a:rPr lang="en-US" sz="700" kern="1200">
                <a:solidFill>
                  <a:schemeClr val="accent2"/>
                </a:solidFill>
                <a:latin typeface="+mn-lt"/>
                <a:ea typeface="+mn-ea"/>
                <a:cs typeface="+mn-cs"/>
              </a:rPr>
              <a:pPr lvl="0" defTabSz="457200">
                <a:lnSpc>
                  <a:spcPct val="90000"/>
                </a:lnSpc>
                <a:spcAft>
                  <a:spcPts val="600"/>
                </a:spcAft>
              </a:pPr>
              <a:t>13</a:t>
            </a:fld>
            <a:endParaRPr lang="en-US" sz="700" kern="1200">
              <a:solidFill>
                <a:schemeClr val="accent2"/>
              </a:solidFill>
              <a:latin typeface="+mn-lt"/>
              <a:ea typeface="+mn-ea"/>
              <a:cs typeface="+mn-cs"/>
            </a:endParaRPr>
          </a:p>
        </p:txBody>
      </p:sp>
      <p:graphicFrame>
        <p:nvGraphicFramePr>
          <p:cNvPr id="224" name="Google Shape;182;p14">
            <a:extLst>
              <a:ext uri="{FF2B5EF4-FFF2-40B4-BE49-F238E27FC236}">
                <a16:creationId xmlns:a16="http://schemas.microsoft.com/office/drawing/2014/main" id="{0BD8526C-99E3-436A-820B-529188E59F72}"/>
              </a:ext>
            </a:extLst>
          </p:cNvPr>
          <p:cNvGraphicFramePr/>
          <p:nvPr>
            <p:extLst>
              <p:ext uri="{D42A27DB-BD31-4B8C-83A1-F6EECF244321}">
                <p14:modId xmlns:p14="http://schemas.microsoft.com/office/powerpoint/2010/main" val="3850171576"/>
              </p:ext>
            </p:extLst>
          </p:nvPr>
        </p:nvGraphicFramePr>
        <p:xfrm>
          <a:off x="622407" y="837627"/>
          <a:ext cx="4581134" cy="3565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9665EDF1-E103-4A6B-8776-02801F9CBA70}"/>
              </a:ext>
            </a:extLst>
          </p:cNvPr>
          <p:cNvSpPr txBox="1"/>
          <p:nvPr/>
        </p:nvSpPr>
        <p:spPr>
          <a:xfrm>
            <a:off x="5958862" y="3918857"/>
            <a:ext cx="2562731" cy="307777"/>
          </a:xfrm>
          <a:prstGeom prst="rect">
            <a:avLst/>
          </a:prstGeom>
          <a:noFill/>
        </p:spPr>
        <p:txBody>
          <a:bodyPr wrap="square" rtlCol="0">
            <a:spAutoFit/>
          </a:bodyPr>
          <a:lstStyle/>
          <a:p>
            <a:pPr algn="ctr"/>
            <a:r>
              <a:rPr lang="en-US" dirty="0">
                <a:solidFill>
                  <a:schemeClr val="bg1"/>
                </a:solidFill>
              </a:rPr>
              <a:t>Jacob </a:t>
            </a:r>
            <a:r>
              <a:rPr lang="en-US" dirty="0" err="1">
                <a:solidFill>
                  <a:schemeClr val="bg1"/>
                </a:solidFill>
              </a:rPr>
              <a:t>Zebker</a:t>
            </a:r>
            <a:endParaRPr lang="en-US" dirty="0">
              <a:solidFill>
                <a:schemeClr val="bg1"/>
              </a:solidFill>
            </a:endParaRPr>
          </a:p>
        </p:txBody>
      </p:sp>
      <p:sp>
        <p:nvSpPr>
          <p:cNvPr id="13" name="TextBox 12">
            <a:extLst>
              <a:ext uri="{FF2B5EF4-FFF2-40B4-BE49-F238E27FC236}">
                <a16:creationId xmlns:a16="http://schemas.microsoft.com/office/drawing/2014/main" id="{BE4B3C96-BC06-4890-BCFC-9EC97F347476}"/>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extLst>
      <p:ext uri="{BB962C8B-B14F-4D97-AF65-F5344CB8AC3E}">
        <p14:creationId xmlns:p14="http://schemas.microsoft.com/office/powerpoint/2010/main" val="1524914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4" name="Google Shape;204;gfbeaec0465_0_114"/>
          <p:cNvPicPr preferRelativeResize="0"/>
          <p:nvPr/>
        </p:nvPicPr>
        <p:blipFill>
          <a:blip r:embed="rId3">
            <a:alphaModFix/>
          </a:blip>
          <a:stretch>
            <a:fillRect/>
          </a:stretch>
        </p:blipFill>
        <p:spPr>
          <a:xfrm>
            <a:off x="630400" y="3744525"/>
            <a:ext cx="8134605" cy="1016826"/>
          </a:xfrm>
          <a:prstGeom prst="rect">
            <a:avLst/>
          </a:prstGeom>
          <a:noFill/>
          <a:ln>
            <a:noFill/>
          </a:ln>
        </p:spPr>
      </p:pic>
      <p:cxnSp>
        <p:nvCxnSpPr>
          <p:cNvPr id="205" name="Google Shape;205;gfbeaec0465_0_114"/>
          <p:cNvCxnSpPr/>
          <p:nvPr/>
        </p:nvCxnSpPr>
        <p:spPr>
          <a:xfrm flipH="1">
            <a:off x="3273850" y="1883950"/>
            <a:ext cx="2079300" cy="1734600"/>
          </a:xfrm>
          <a:prstGeom prst="straightConnector1">
            <a:avLst/>
          </a:prstGeom>
          <a:noFill/>
          <a:ln w="38100" cap="flat" cmpd="sng">
            <a:solidFill>
              <a:schemeClr val="dk2"/>
            </a:solidFill>
            <a:prstDash val="solid"/>
            <a:round/>
            <a:headEnd type="none" w="med" len="med"/>
            <a:tailEnd type="triangle" w="med" len="med"/>
          </a:ln>
        </p:spPr>
      </p:cxnSp>
      <p:graphicFrame>
        <p:nvGraphicFramePr>
          <p:cNvPr id="207" name="Google Shape;203;gfbeaec0465_0_114">
            <a:extLst>
              <a:ext uri="{FF2B5EF4-FFF2-40B4-BE49-F238E27FC236}">
                <a16:creationId xmlns:a16="http://schemas.microsoft.com/office/drawing/2014/main" id="{4A019716-0FD7-4A7E-BFD7-036365A3AE6D}"/>
              </a:ext>
            </a:extLst>
          </p:cNvPr>
          <p:cNvGraphicFramePr/>
          <p:nvPr/>
        </p:nvGraphicFramePr>
        <p:xfrm>
          <a:off x="5307013" y="127000"/>
          <a:ext cx="3836987" cy="36941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464637FA-57A8-443A-A848-FD17B09742AD}"/>
              </a:ext>
            </a:extLst>
          </p:cNvPr>
          <p:cNvSpPr txBox="1"/>
          <p:nvPr/>
        </p:nvSpPr>
        <p:spPr>
          <a:xfrm>
            <a:off x="422621" y="737667"/>
            <a:ext cx="3027509"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WHY MACHINE LEARNING?</a:t>
            </a:r>
          </a:p>
        </p:txBody>
      </p:sp>
      <p:sp>
        <p:nvSpPr>
          <p:cNvPr id="11" name="TextBox 10">
            <a:extLst>
              <a:ext uri="{FF2B5EF4-FFF2-40B4-BE49-F238E27FC236}">
                <a16:creationId xmlns:a16="http://schemas.microsoft.com/office/drawing/2014/main" id="{3DECEEAF-623A-4796-B9D3-A93B814A368A}"/>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gfbeaec0465_0_126"/>
          <p:cNvSpPr txBox="1">
            <a:spLocks noGrp="1"/>
          </p:cNvSpPr>
          <p:nvPr>
            <p:ph type="sldNum" sz="quarter" idx="12"/>
          </p:nvPr>
        </p:nvSpPr>
        <p:spPr>
          <a:prstGeom prst="rect">
            <a:avLst/>
          </a:prstGeom>
        </p:spPr>
        <p:txBody>
          <a:bodyPr spcFirstLastPara="1" wrap="square" lIns="91425" tIns="91425" rIns="91425" bIns="91425" anchor="ctr" anchorCtr="0">
            <a:normAutofit fontScale="92500" lnSpcReduction="10000"/>
          </a:bodyPr>
          <a:lstStyle/>
          <a:p>
            <a:pPr marL="0" lvl="0" indent="0" algn="r" rtl="0">
              <a:spcBef>
                <a:spcPts val="0"/>
              </a:spcBef>
              <a:spcAft>
                <a:spcPts val="0"/>
              </a:spcAft>
              <a:buNone/>
            </a:pPr>
            <a:fld id="{00000000-1234-1234-1234-123412341234}" type="slidenum">
              <a:rPr lang="en-US"/>
              <a:t>15</a:t>
            </a:fld>
            <a:endParaRPr/>
          </a:p>
        </p:txBody>
      </p:sp>
      <p:sp>
        <p:nvSpPr>
          <p:cNvPr id="216" name="Google Shape;216;gfbeaec0465_0_126"/>
          <p:cNvSpPr txBox="1">
            <a:spLocks noGrp="1"/>
          </p:cNvSpPr>
          <p:nvPr>
            <p:ph type="title"/>
          </p:nvPr>
        </p:nvSpPr>
        <p:spPr>
          <a:xfrm>
            <a:off x="431921" y="547244"/>
            <a:ext cx="8272212" cy="566397"/>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3780"/>
              <a:buNone/>
            </a:pPr>
            <a:r>
              <a:rPr lang="en-US" sz="2400" dirty="0">
                <a:solidFill>
                  <a:srgbClr val="FFFEFF"/>
                </a:solidFill>
              </a:rPr>
              <a:t>Description of the Data Exploration Phase</a:t>
            </a:r>
            <a:endParaRPr sz="2400" b="1" dirty="0"/>
          </a:p>
        </p:txBody>
      </p:sp>
      <p:pic>
        <p:nvPicPr>
          <p:cNvPr id="218" name="Google Shape;218;gfbeaec0465_0_126"/>
          <p:cNvPicPr preferRelativeResize="0"/>
          <p:nvPr/>
        </p:nvPicPr>
        <p:blipFill>
          <a:blip r:embed="rId3">
            <a:alphaModFix/>
          </a:blip>
          <a:stretch>
            <a:fillRect/>
          </a:stretch>
        </p:blipFill>
        <p:spPr>
          <a:xfrm>
            <a:off x="269525" y="2967098"/>
            <a:ext cx="4138401" cy="822151"/>
          </a:xfrm>
          <a:prstGeom prst="rect">
            <a:avLst/>
          </a:prstGeom>
          <a:noFill/>
          <a:ln>
            <a:noFill/>
          </a:ln>
        </p:spPr>
      </p:pic>
      <p:pic>
        <p:nvPicPr>
          <p:cNvPr id="219" name="Google Shape;219;gfbeaec0465_0_126"/>
          <p:cNvPicPr preferRelativeResize="0"/>
          <p:nvPr/>
        </p:nvPicPr>
        <p:blipFill>
          <a:blip r:embed="rId4">
            <a:alphaModFix/>
          </a:blip>
          <a:stretch>
            <a:fillRect/>
          </a:stretch>
        </p:blipFill>
        <p:spPr>
          <a:xfrm>
            <a:off x="4101450" y="4181416"/>
            <a:ext cx="4472199" cy="566396"/>
          </a:xfrm>
          <a:prstGeom prst="rect">
            <a:avLst/>
          </a:prstGeom>
          <a:noFill/>
          <a:ln>
            <a:noFill/>
          </a:ln>
        </p:spPr>
      </p:pic>
      <p:pic>
        <p:nvPicPr>
          <p:cNvPr id="220" name="Google Shape;220;gfbeaec0465_0_126"/>
          <p:cNvPicPr preferRelativeResize="0"/>
          <p:nvPr/>
        </p:nvPicPr>
        <p:blipFill>
          <a:blip r:embed="rId5">
            <a:alphaModFix/>
          </a:blip>
          <a:stretch>
            <a:fillRect/>
          </a:stretch>
        </p:blipFill>
        <p:spPr>
          <a:xfrm>
            <a:off x="3835126" y="1230336"/>
            <a:ext cx="1914516" cy="1263147"/>
          </a:xfrm>
          <a:prstGeom prst="rect">
            <a:avLst/>
          </a:prstGeom>
          <a:noFill/>
          <a:ln>
            <a:noFill/>
          </a:ln>
        </p:spPr>
      </p:pic>
      <p:sp>
        <p:nvSpPr>
          <p:cNvPr id="221" name="Google Shape;221;gfbeaec0465_0_126"/>
          <p:cNvSpPr/>
          <p:nvPr/>
        </p:nvSpPr>
        <p:spPr>
          <a:xfrm>
            <a:off x="5847100" y="1510988"/>
            <a:ext cx="1719600" cy="68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1) Read in data</a:t>
            </a:r>
            <a:endParaRPr/>
          </a:p>
        </p:txBody>
      </p:sp>
      <p:sp>
        <p:nvSpPr>
          <p:cNvPr id="222" name="Google Shape;222;gfbeaec0465_0_126"/>
          <p:cNvSpPr/>
          <p:nvPr/>
        </p:nvSpPr>
        <p:spPr>
          <a:xfrm>
            <a:off x="1343663" y="2258875"/>
            <a:ext cx="1645500" cy="63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2) SQL JOIN</a:t>
            </a:r>
            <a:endParaRPr/>
          </a:p>
        </p:txBody>
      </p:sp>
      <p:sp>
        <p:nvSpPr>
          <p:cNvPr id="223" name="Google Shape;223;gfbeaec0465_0_126"/>
          <p:cNvSpPr/>
          <p:nvPr/>
        </p:nvSpPr>
        <p:spPr>
          <a:xfrm>
            <a:off x="5297850" y="3533725"/>
            <a:ext cx="2699700" cy="56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3) Connect to model with SQLAlchemy</a:t>
            </a:r>
            <a:endParaRPr/>
          </a:p>
        </p:txBody>
      </p:sp>
      <p:cxnSp>
        <p:nvCxnSpPr>
          <p:cNvPr id="224" name="Google Shape;224;gfbeaec0465_0_126"/>
          <p:cNvCxnSpPr>
            <a:stCxn id="221" idx="1"/>
            <a:endCxn id="222" idx="1"/>
          </p:cNvCxnSpPr>
          <p:nvPr/>
        </p:nvCxnSpPr>
        <p:spPr>
          <a:xfrm flipH="1">
            <a:off x="1343800" y="1851488"/>
            <a:ext cx="4503300" cy="723300"/>
          </a:xfrm>
          <a:prstGeom prst="curvedConnector3">
            <a:avLst>
              <a:gd name="adj1" fmla="val 105291"/>
            </a:avLst>
          </a:prstGeom>
          <a:noFill/>
          <a:ln w="38100" cap="flat" cmpd="sng">
            <a:solidFill>
              <a:schemeClr val="dk2"/>
            </a:solidFill>
            <a:prstDash val="solid"/>
            <a:round/>
            <a:headEnd type="none" w="med" len="med"/>
            <a:tailEnd type="none" w="med" len="med"/>
          </a:ln>
        </p:spPr>
      </p:cxnSp>
      <p:cxnSp>
        <p:nvCxnSpPr>
          <p:cNvPr id="225" name="Google Shape;225;gfbeaec0465_0_126"/>
          <p:cNvCxnSpPr>
            <a:stCxn id="222" idx="3"/>
            <a:endCxn id="223" idx="3"/>
          </p:cNvCxnSpPr>
          <p:nvPr/>
        </p:nvCxnSpPr>
        <p:spPr>
          <a:xfrm>
            <a:off x="2989163" y="2574775"/>
            <a:ext cx="5008500" cy="1242300"/>
          </a:xfrm>
          <a:prstGeom prst="curvedConnector3">
            <a:avLst>
              <a:gd name="adj1" fmla="val 104752"/>
            </a:avLst>
          </a:prstGeom>
          <a:noFill/>
          <a:ln w="38100" cap="flat" cmpd="sng">
            <a:solidFill>
              <a:schemeClr val="dk2"/>
            </a:solidFill>
            <a:prstDash val="solid"/>
            <a:round/>
            <a:headEnd type="none" w="med" len="med"/>
            <a:tailEnd type="none" w="med" len="med"/>
          </a:ln>
        </p:spPr>
      </p:cxnSp>
      <p:sp>
        <p:nvSpPr>
          <p:cNvPr id="20" name="TextBox 19">
            <a:extLst>
              <a:ext uri="{FF2B5EF4-FFF2-40B4-BE49-F238E27FC236}">
                <a16:creationId xmlns:a16="http://schemas.microsoft.com/office/drawing/2014/main" id="{3FDD3345-1E13-4BB0-A376-8C507F489678}"/>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gfbeaec0465_0_139"/>
          <p:cNvSpPr txBox="1">
            <a:spLocks noGrp="1"/>
          </p:cNvSpPr>
          <p:nvPr>
            <p:ph type="sldNum" sz="quarter" idx="12"/>
          </p:nvPr>
        </p:nvSpPr>
        <p:spPr>
          <a:prstGeom prst="rect">
            <a:avLst/>
          </a:prstGeom>
        </p:spPr>
        <p:txBody>
          <a:bodyPr spcFirstLastPara="1" wrap="square" lIns="91425" tIns="91425" rIns="91425" bIns="91425" anchor="ctr" anchorCtr="0">
            <a:normAutofit fontScale="92500" lnSpcReduction="10000"/>
          </a:bodyPr>
          <a:lstStyle/>
          <a:p>
            <a:pPr marL="0" lvl="0" indent="0" algn="r" rtl="0">
              <a:spcBef>
                <a:spcPts val="0"/>
              </a:spcBef>
              <a:spcAft>
                <a:spcPts val="0"/>
              </a:spcAft>
              <a:buNone/>
            </a:pPr>
            <a:fld id="{00000000-1234-1234-1234-123412341234}" type="slidenum">
              <a:rPr lang="en-US"/>
              <a:t>16</a:t>
            </a:fld>
            <a:endParaRPr/>
          </a:p>
        </p:txBody>
      </p:sp>
      <p:sp>
        <p:nvSpPr>
          <p:cNvPr id="230" name="Google Shape;230;gfbeaec0465_0_139"/>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algn="ctr">
              <a:lnSpc>
                <a:spcPct val="90000"/>
              </a:lnSpc>
              <a:spcBef>
                <a:spcPts val="0"/>
              </a:spcBef>
              <a:buSzPts val="3780"/>
            </a:pPr>
            <a:r>
              <a:rPr lang="en-US" sz="2400" dirty="0">
                <a:solidFill>
                  <a:srgbClr val="FFFEFF"/>
                </a:solidFill>
              </a:rPr>
              <a:t>We can also do this with Pandas and CSV files</a:t>
            </a:r>
            <a:endParaRPr sz="2400" dirty="0">
              <a:solidFill>
                <a:srgbClr val="FFFEFF"/>
              </a:solidFill>
            </a:endParaRPr>
          </a:p>
        </p:txBody>
      </p:sp>
      <p:pic>
        <p:nvPicPr>
          <p:cNvPr id="232" name="Google Shape;232;gfbeaec0465_0_139"/>
          <p:cNvPicPr preferRelativeResize="0"/>
          <p:nvPr/>
        </p:nvPicPr>
        <p:blipFill>
          <a:blip r:embed="rId3">
            <a:alphaModFix/>
          </a:blip>
          <a:stretch>
            <a:fillRect/>
          </a:stretch>
        </p:blipFill>
        <p:spPr>
          <a:xfrm>
            <a:off x="4070575" y="3824850"/>
            <a:ext cx="4265350" cy="869900"/>
          </a:xfrm>
          <a:prstGeom prst="rect">
            <a:avLst/>
          </a:prstGeom>
          <a:noFill/>
          <a:ln>
            <a:noFill/>
          </a:ln>
        </p:spPr>
      </p:pic>
      <p:pic>
        <p:nvPicPr>
          <p:cNvPr id="233" name="Google Shape;233;gfbeaec0465_0_139"/>
          <p:cNvPicPr preferRelativeResize="0"/>
          <p:nvPr/>
        </p:nvPicPr>
        <p:blipFill>
          <a:blip r:embed="rId4">
            <a:alphaModFix/>
          </a:blip>
          <a:stretch>
            <a:fillRect/>
          </a:stretch>
        </p:blipFill>
        <p:spPr>
          <a:xfrm>
            <a:off x="1823875" y="2247725"/>
            <a:ext cx="7197274" cy="514075"/>
          </a:xfrm>
          <a:prstGeom prst="rect">
            <a:avLst/>
          </a:prstGeom>
          <a:noFill/>
          <a:ln>
            <a:noFill/>
          </a:ln>
        </p:spPr>
      </p:pic>
      <p:sp>
        <p:nvSpPr>
          <p:cNvPr id="234" name="Google Shape;234;gfbeaec0465_0_139"/>
          <p:cNvSpPr/>
          <p:nvPr/>
        </p:nvSpPr>
        <p:spPr>
          <a:xfrm>
            <a:off x="5231725" y="1444975"/>
            <a:ext cx="1700100" cy="57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1) Pandas merge</a:t>
            </a:r>
            <a:endParaRPr/>
          </a:p>
        </p:txBody>
      </p:sp>
      <p:sp>
        <p:nvSpPr>
          <p:cNvPr id="235" name="Google Shape;235;gfbeaec0465_0_139"/>
          <p:cNvSpPr/>
          <p:nvPr/>
        </p:nvSpPr>
        <p:spPr>
          <a:xfrm>
            <a:off x="1079825" y="2990050"/>
            <a:ext cx="1700100" cy="6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2) Export CSV</a:t>
            </a:r>
            <a:endParaRPr/>
          </a:p>
        </p:txBody>
      </p:sp>
      <p:cxnSp>
        <p:nvCxnSpPr>
          <p:cNvPr id="236" name="Google Shape;236;gfbeaec0465_0_139"/>
          <p:cNvCxnSpPr>
            <a:stCxn id="234" idx="1"/>
            <a:endCxn id="235" idx="1"/>
          </p:cNvCxnSpPr>
          <p:nvPr/>
        </p:nvCxnSpPr>
        <p:spPr>
          <a:xfrm flipH="1">
            <a:off x="1079725" y="1732225"/>
            <a:ext cx="4152000" cy="1596600"/>
          </a:xfrm>
          <a:prstGeom prst="curvedConnector3">
            <a:avLst>
              <a:gd name="adj1" fmla="val 105733"/>
            </a:avLst>
          </a:prstGeom>
          <a:noFill/>
          <a:ln w="38100" cap="flat" cmpd="sng">
            <a:solidFill>
              <a:schemeClr val="dk2"/>
            </a:solidFill>
            <a:prstDash val="solid"/>
            <a:round/>
            <a:headEnd type="none" w="med" len="med"/>
            <a:tailEnd type="none" w="med" len="med"/>
          </a:ln>
        </p:spPr>
      </p:cxnSp>
      <p:pic>
        <p:nvPicPr>
          <p:cNvPr id="237" name="Google Shape;237;gfbeaec0465_0_139"/>
          <p:cNvPicPr preferRelativeResize="0"/>
          <p:nvPr/>
        </p:nvPicPr>
        <p:blipFill>
          <a:blip r:embed="rId5">
            <a:alphaModFix/>
          </a:blip>
          <a:stretch>
            <a:fillRect/>
          </a:stretch>
        </p:blipFill>
        <p:spPr>
          <a:xfrm>
            <a:off x="297275" y="3928228"/>
            <a:ext cx="3265188" cy="393600"/>
          </a:xfrm>
          <a:prstGeom prst="rect">
            <a:avLst/>
          </a:prstGeom>
          <a:noFill/>
          <a:ln>
            <a:noFill/>
          </a:ln>
        </p:spPr>
      </p:pic>
      <p:sp>
        <p:nvSpPr>
          <p:cNvPr id="238" name="Google Shape;238;gfbeaec0465_0_139"/>
          <p:cNvSpPr/>
          <p:nvPr/>
        </p:nvSpPr>
        <p:spPr>
          <a:xfrm>
            <a:off x="5353200" y="3093250"/>
            <a:ext cx="1700100" cy="57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3) Read in data</a:t>
            </a:r>
            <a:endParaRPr/>
          </a:p>
        </p:txBody>
      </p:sp>
      <p:cxnSp>
        <p:nvCxnSpPr>
          <p:cNvPr id="239" name="Google Shape;239;gfbeaec0465_0_139"/>
          <p:cNvCxnSpPr>
            <a:stCxn id="235" idx="3"/>
            <a:endCxn id="238" idx="0"/>
          </p:cNvCxnSpPr>
          <p:nvPr/>
        </p:nvCxnSpPr>
        <p:spPr>
          <a:xfrm rot="10800000" flipH="1">
            <a:off x="2779925" y="3093100"/>
            <a:ext cx="3423300" cy="235800"/>
          </a:xfrm>
          <a:prstGeom prst="curvedConnector4">
            <a:avLst>
              <a:gd name="adj1" fmla="val 37585"/>
              <a:gd name="adj2" fmla="val 200922"/>
            </a:avLst>
          </a:prstGeom>
          <a:noFill/>
          <a:ln w="38100" cap="flat" cmpd="sng">
            <a:solidFill>
              <a:schemeClr val="dk2"/>
            </a:solidFill>
            <a:prstDash val="solid"/>
            <a:round/>
            <a:headEnd type="none" w="med" len="med"/>
            <a:tailEnd type="none" w="med" len="med"/>
          </a:ln>
        </p:spPr>
      </p:cxnSp>
      <p:sp>
        <p:nvSpPr>
          <p:cNvPr id="18" name="TextBox 17">
            <a:extLst>
              <a:ext uri="{FF2B5EF4-FFF2-40B4-BE49-F238E27FC236}">
                <a16:creationId xmlns:a16="http://schemas.microsoft.com/office/drawing/2014/main" id="{479D0192-4C06-49EC-A2BE-74D05001C05E}"/>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fbeaec0465_0_152"/>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3780"/>
              <a:buNone/>
            </a:pPr>
            <a:r>
              <a:rPr lang="en-US" sz="3700" b="1"/>
              <a:t>The Model</a:t>
            </a:r>
            <a:endParaRPr sz="3700" b="1"/>
          </a:p>
        </p:txBody>
      </p:sp>
      <p:sp>
        <p:nvSpPr>
          <p:cNvPr id="248" name="Google Shape;248;gfbeaec0465_0_152"/>
          <p:cNvSpPr txBox="1">
            <a:spLocks noGrp="1"/>
          </p:cNvSpPr>
          <p:nvPr>
            <p:ph type="subTitle" idx="1"/>
          </p:nvPr>
        </p:nvSpPr>
        <p:spPr>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2100"/>
              <a:buNone/>
            </a:pPr>
            <a:r>
              <a:rPr lang="en-US" sz="1700"/>
              <a:t>Zip Codes are not numeric data</a:t>
            </a:r>
            <a:endParaRPr sz="1700"/>
          </a:p>
        </p:txBody>
      </p:sp>
      <p:sp>
        <p:nvSpPr>
          <p:cNvPr id="246" name="Google Shape;246;gfbeaec0465_0_152"/>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17</a:t>
            </a:fld>
            <a:endParaRPr/>
          </a:p>
        </p:txBody>
      </p:sp>
      <p:pic>
        <p:nvPicPr>
          <p:cNvPr id="247" name="Google Shape;247;gfbeaec0465_0_152"/>
          <p:cNvPicPr preferRelativeResize="0"/>
          <p:nvPr/>
        </p:nvPicPr>
        <p:blipFill>
          <a:blip r:embed="rId3">
            <a:alphaModFix/>
          </a:blip>
          <a:stretch>
            <a:fillRect/>
          </a:stretch>
        </p:blipFill>
        <p:spPr>
          <a:xfrm>
            <a:off x="343888" y="3427250"/>
            <a:ext cx="3888425" cy="747775"/>
          </a:xfrm>
          <a:prstGeom prst="rect">
            <a:avLst/>
          </a:prstGeom>
          <a:noFill/>
          <a:ln>
            <a:noFill/>
          </a:ln>
        </p:spPr>
      </p:pic>
      <p:graphicFrame>
        <p:nvGraphicFramePr>
          <p:cNvPr id="250" name="Google Shape;245;gfbeaec0465_0_152">
            <a:extLst>
              <a:ext uri="{FF2B5EF4-FFF2-40B4-BE49-F238E27FC236}">
                <a16:creationId xmlns:a16="http://schemas.microsoft.com/office/drawing/2014/main" id="{A6D852E2-CCD0-4EF4-B38F-1398916B9E8E}"/>
              </a:ext>
            </a:extLst>
          </p:cNvPr>
          <p:cNvGraphicFramePr/>
          <p:nvPr/>
        </p:nvGraphicFramePr>
        <p:xfrm>
          <a:off x="4939500" y="724075"/>
          <a:ext cx="3837000" cy="3695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C980E9BF-12DD-403A-865E-99DB1C01D0FE}"/>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fbeaec0465_0_160"/>
          <p:cNvSpPr txBox="1">
            <a:spLocks noGrp="1"/>
          </p:cNvSpPr>
          <p:nvPr>
            <p:ph type="title"/>
          </p:nvPr>
        </p:nvSpPr>
        <p:spPr>
          <a:xfrm>
            <a:off x="431921" y="547244"/>
            <a:ext cx="8272212" cy="497785"/>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dirty="0"/>
              <a:t>Flask App Demo</a:t>
            </a:r>
            <a:endParaRPr dirty="0"/>
          </a:p>
        </p:txBody>
      </p:sp>
      <p:sp>
        <p:nvSpPr>
          <p:cNvPr id="256" name="Google Shape;256;gfbeaec0465_0_160"/>
          <p:cNvSpPr txBox="1">
            <a:spLocks noGrp="1"/>
          </p:cNvSpPr>
          <p:nvPr>
            <p:ph type="subTitle" idx="4294967295"/>
          </p:nvPr>
        </p:nvSpPr>
        <p:spPr>
          <a:xfrm>
            <a:off x="0" y="2803525"/>
            <a:ext cx="4044950" cy="1235075"/>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t>User Inputs</a:t>
            </a:r>
            <a:endParaRPr/>
          </a:p>
        </p:txBody>
      </p:sp>
      <p:sp>
        <p:nvSpPr>
          <p:cNvPr id="257" name="Google Shape;257;gfbeaec0465_0_160"/>
          <p:cNvSpPr txBox="1">
            <a:spLocks noGrp="1"/>
          </p:cNvSpPr>
          <p:nvPr>
            <p:ph type="body" idx="4294967295"/>
          </p:nvPr>
        </p:nvSpPr>
        <p:spPr>
          <a:xfrm>
            <a:off x="5305425" y="723900"/>
            <a:ext cx="3838575" cy="36957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US"/>
              <a:t>Sample Output</a:t>
            </a:r>
            <a:endParaRPr/>
          </a:p>
        </p:txBody>
      </p:sp>
      <p:pic>
        <p:nvPicPr>
          <p:cNvPr id="255" name="Google Shape;255;gfbeaec0465_0_160"/>
          <p:cNvPicPr preferRelativeResize="0"/>
          <p:nvPr/>
        </p:nvPicPr>
        <p:blipFill>
          <a:blip r:embed="rId3">
            <a:alphaModFix/>
          </a:blip>
          <a:stretch>
            <a:fillRect/>
          </a:stretch>
        </p:blipFill>
        <p:spPr>
          <a:xfrm>
            <a:off x="265500" y="2744635"/>
            <a:ext cx="4045200" cy="1285315"/>
          </a:xfrm>
          <a:prstGeom prst="rect">
            <a:avLst/>
          </a:prstGeom>
          <a:noFill/>
          <a:ln>
            <a:noFill/>
          </a:ln>
        </p:spPr>
      </p:pic>
      <p:pic>
        <p:nvPicPr>
          <p:cNvPr id="258" name="Google Shape;258;gfbeaec0465_0_160"/>
          <p:cNvPicPr preferRelativeResize="0"/>
          <p:nvPr/>
        </p:nvPicPr>
        <p:blipFill>
          <a:blip r:embed="rId4">
            <a:alphaModFix/>
            <a:duotone>
              <a:schemeClr val="accent1">
                <a:shade val="45000"/>
                <a:satMod val="135000"/>
              </a:schemeClr>
              <a:prstClr val="white"/>
            </a:duotone>
          </a:blip>
          <a:stretch>
            <a:fillRect/>
          </a:stretch>
        </p:blipFill>
        <p:spPr>
          <a:xfrm>
            <a:off x="4455314" y="1452282"/>
            <a:ext cx="4359675" cy="3396343"/>
          </a:xfrm>
          <a:prstGeom prst="rect">
            <a:avLst/>
          </a:prstGeom>
          <a:noFill/>
          <a:ln>
            <a:noFill/>
          </a:ln>
        </p:spPr>
      </p:pic>
      <p:sp>
        <p:nvSpPr>
          <p:cNvPr id="8" name="TextBox 7">
            <a:extLst>
              <a:ext uri="{FF2B5EF4-FFF2-40B4-BE49-F238E27FC236}">
                <a16:creationId xmlns:a16="http://schemas.microsoft.com/office/drawing/2014/main" id="{ADA675BE-D62E-4688-ACA2-64243F663F1C}"/>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8"/>
          <p:cNvSpPr txBox="1">
            <a:spLocks noGrp="1"/>
          </p:cNvSpPr>
          <p:nvPr>
            <p:ph type="ctrTitle"/>
          </p:nvPr>
        </p:nvSpPr>
        <p:spPr>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ts val="5200"/>
              <a:buNone/>
            </a:pPr>
            <a:r>
              <a:rPr lang="en-US" sz="4600" b="1"/>
              <a:t>Machine Learning Demo</a:t>
            </a:r>
            <a:endParaRPr sz="4600" b="1"/>
          </a:p>
        </p:txBody>
      </p:sp>
      <p:sp>
        <p:nvSpPr>
          <p:cNvPr id="264" name="Google Shape;264;p8"/>
          <p:cNvSpPr txBox="1">
            <a:spLocks noGrp="1"/>
          </p:cNvSpPr>
          <p:nvPr>
            <p:ph type="subTitle" idx="1"/>
          </p:nvPr>
        </p:nvSpPr>
        <p:spPr>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2800"/>
              <a:buNone/>
            </a:pPr>
            <a:endParaRPr/>
          </a:p>
        </p:txBody>
      </p:sp>
      <p:sp>
        <p:nvSpPr>
          <p:cNvPr id="4" name="TextBox 3">
            <a:extLst>
              <a:ext uri="{FF2B5EF4-FFF2-40B4-BE49-F238E27FC236}">
                <a16:creationId xmlns:a16="http://schemas.microsoft.com/office/drawing/2014/main" id="{76F60F54-0989-4242-9920-3487A57BE190}"/>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rgbClr val="093153"/>
            </a:gs>
          </a:gsLst>
          <a:lin ang="5400012" scaled="0"/>
        </a:gradFill>
        <a:effectLst/>
      </p:bgPr>
    </p:bg>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b="1" dirty="0"/>
              <a:t>Team Sunny Day</a:t>
            </a:r>
            <a:endParaRPr sz="2400" b="1" dirty="0"/>
          </a:p>
        </p:txBody>
      </p:sp>
      <p:sp>
        <p:nvSpPr>
          <p:cNvPr id="108" name="Google Shape;108;p2"/>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a:t>
            </a:fld>
            <a:endParaRPr/>
          </a:p>
        </p:txBody>
      </p:sp>
      <p:sp>
        <p:nvSpPr>
          <p:cNvPr id="109" name="Google Shape;109;p2"/>
          <p:cNvSpPr txBox="1"/>
          <p:nvPr/>
        </p:nvSpPr>
        <p:spPr>
          <a:xfrm>
            <a:off x="1184125" y="4773475"/>
            <a:ext cx="734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0" name="Google Shape;110;p2"/>
          <p:cNvSpPr txBox="1"/>
          <p:nvPr/>
        </p:nvSpPr>
        <p:spPr>
          <a:xfrm>
            <a:off x="901200" y="4659925"/>
            <a:ext cx="734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Team SunnyDay: Jacob Zebker, Kellen Schmitz, Chung In “Angel” Ngan, Angela Kumar</a:t>
            </a:r>
            <a:endParaRPr/>
          </a:p>
        </p:txBody>
      </p:sp>
      <p:graphicFrame>
        <p:nvGraphicFramePr>
          <p:cNvPr id="112" name="Google Shape;107;p2">
            <a:extLst>
              <a:ext uri="{FF2B5EF4-FFF2-40B4-BE49-F238E27FC236}">
                <a16:creationId xmlns:a16="http://schemas.microsoft.com/office/drawing/2014/main" id="{605B4765-5F45-4A34-99AB-1888E5E076D5}"/>
              </a:ext>
            </a:extLst>
          </p:cNvPr>
          <p:cNvGraphicFramePr/>
          <p:nvPr>
            <p:extLst>
              <p:ext uri="{D42A27DB-BD31-4B8C-83A1-F6EECF244321}">
                <p14:modId xmlns:p14="http://schemas.microsoft.com/office/powerpoint/2010/main" val="1112800807"/>
              </p:ext>
            </p:extLst>
          </p:nvPr>
        </p:nvGraphicFramePr>
        <p:xfrm>
          <a:off x="4939500" y="724075"/>
          <a:ext cx="3837000" cy="369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mt="61000"/>
          </a:blip>
          <a:stretch>
            <a:fillRect/>
          </a:stretch>
        </a:blipFill>
        <a:effectLst/>
      </p:bgPr>
    </p:bg>
    <p:spTree>
      <p:nvGrpSpPr>
        <p:cNvPr id="1" name="Shape 268"/>
        <p:cNvGrpSpPr/>
        <p:nvPr/>
      </p:nvGrpSpPr>
      <p:grpSpPr>
        <a:xfrm>
          <a:off x="0" y="0"/>
          <a:ext cx="0" cy="0"/>
          <a:chOff x="0" y="0"/>
          <a:chExt cx="0" cy="0"/>
        </a:xfrm>
      </p:grpSpPr>
      <p:sp>
        <p:nvSpPr>
          <p:cNvPr id="269" name="Google Shape;269;p16"/>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a:t>Summary of Our Finding as Team Sunny Day</a:t>
            </a:r>
            <a:endParaRPr/>
          </a:p>
        </p:txBody>
      </p:sp>
      <p:sp>
        <p:nvSpPr>
          <p:cNvPr id="271" name="Google Shape;271;p1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20</a:t>
            </a:fld>
            <a:endParaRPr/>
          </a:p>
        </p:txBody>
      </p:sp>
      <p:graphicFrame>
        <p:nvGraphicFramePr>
          <p:cNvPr id="4" name="Diagram 3">
            <a:extLst>
              <a:ext uri="{FF2B5EF4-FFF2-40B4-BE49-F238E27FC236}">
                <a16:creationId xmlns:a16="http://schemas.microsoft.com/office/drawing/2014/main" id="{72C84757-DECC-421D-B62A-FE4DDEDBD011}"/>
              </a:ext>
            </a:extLst>
          </p:cNvPr>
          <p:cNvGraphicFramePr/>
          <p:nvPr>
            <p:extLst>
              <p:ext uri="{D42A27DB-BD31-4B8C-83A1-F6EECF244321}">
                <p14:modId xmlns:p14="http://schemas.microsoft.com/office/powerpoint/2010/main" val="2621863832"/>
              </p:ext>
            </p:extLst>
          </p:nvPr>
        </p:nvGraphicFramePr>
        <p:xfrm>
          <a:off x="4084560" y="926468"/>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460E818B-A23C-4054-B37A-0AB2BD336981}"/>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5"/>
        <p:cNvGrpSpPr/>
        <p:nvPr/>
      </p:nvGrpSpPr>
      <p:grpSpPr>
        <a:xfrm>
          <a:off x="0" y="0"/>
          <a:ext cx="0" cy="0"/>
          <a:chOff x="0" y="0"/>
          <a:chExt cx="0" cy="0"/>
        </a:xfrm>
      </p:grpSpPr>
      <p:sp>
        <p:nvSpPr>
          <p:cNvPr id="283" name="Rectangle 9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4" name="Rectangle 9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9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2314323"/>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101">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631"/>
            <a:ext cx="9143999" cy="4664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5138" y="542924"/>
            <a:ext cx="5623962" cy="4249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6" name="Google Shape;276;g10348ee3140_0_0"/>
          <p:cNvSpPr txBox="1">
            <a:spLocks noGrp="1"/>
          </p:cNvSpPr>
          <p:nvPr>
            <p:ph type="title"/>
          </p:nvPr>
        </p:nvSpPr>
        <p:spPr>
          <a:xfrm>
            <a:off x="3434432" y="1064418"/>
            <a:ext cx="5098956" cy="1564402"/>
          </a:xfrm>
          <a:prstGeom prst="rect">
            <a:avLst/>
          </a:prstGeom>
        </p:spPr>
        <p:txBody>
          <a:bodyPr spcFirstLastPara="1" vert="horz" lIns="91440" tIns="45720" rIns="91440" bIns="45720" rtlCol="0" anchor="b" anchorCtr="0">
            <a:normAutofit/>
          </a:bodyPr>
          <a:lstStyle/>
          <a:p>
            <a:pPr marL="0" lvl="0" indent="0" defTabSz="457200">
              <a:spcAft>
                <a:spcPts val="0"/>
              </a:spcAft>
              <a:buSzPts val="990"/>
            </a:pPr>
            <a:r>
              <a:rPr lang="en-US" sz="3600">
                <a:solidFill>
                  <a:srgbClr val="FFFFFF"/>
                </a:solidFill>
              </a:rPr>
              <a:t>Thank You</a:t>
            </a:r>
          </a:p>
        </p:txBody>
      </p:sp>
      <p:sp>
        <p:nvSpPr>
          <p:cNvPr id="277" name="Google Shape;277;g10348ee3140_0_0"/>
          <p:cNvSpPr txBox="1">
            <a:spLocks noGrp="1"/>
          </p:cNvSpPr>
          <p:nvPr>
            <p:ph idx="1"/>
          </p:nvPr>
        </p:nvSpPr>
        <p:spPr>
          <a:xfrm>
            <a:off x="3434432" y="2628821"/>
            <a:ext cx="5098956" cy="1300241"/>
          </a:xfrm>
          <a:prstGeom prst="rect">
            <a:avLst/>
          </a:prstGeom>
        </p:spPr>
        <p:txBody>
          <a:bodyPr spcFirstLastPara="1" vert="horz" lIns="91440" tIns="45720" rIns="91440" bIns="45720" rtlCol="0" anchor="t" anchorCtr="0">
            <a:normAutofit/>
          </a:bodyPr>
          <a:lstStyle/>
          <a:p>
            <a:pPr marL="0" lvl="0" indent="0" defTabSz="457200">
              <a:spcAft>
                <a:spcPts val="600"/>
              </a:spcAft>
              <a:buNone/>
            </a:pPr>
            <a:r>
              <a:rPr lang="en-US" sz="1600" cap="all">
                <a:solidFill>
                  <a:schemeClr val="bg2"/>
                </a:solidFill>
              </a:rPr>
              <a:t>Thank you for your time</a:t>
            </a:r>
          </a:p>
        </p:txBody>
      </p:sp>
      <p:pic>
        <p:nvPicPr>
          <p:cNvPr id="281" name="Google Shape;281;g10348ee3140_0_0"/>
          <p:cNvPicPr preferRelativeResize="0"/>
          <p:nvPr/>
        </p:nvPicPr>
        <p:blipFill>
          <a:blip r:embed="rId3">
            <a:duotone>
              <a:schemeClr val="accent2">
                <a:shade val="45000"/>
                <a:satMod val="135000"/>
              </a:schemeClr>
              <a:prstClr val="white"/>
            </a:duotone>
          </a:blip>
          <a:stretch>
            <a:fillRect/>
          </a:stretch>
        </p:blipFill>
        <p:spPr>
          <a:xfrm>
            <a:off x="698374" y="1663207"/>
            <a:ext cx="2037683" cy="2037683"/>
          </a:xfrm>
          <a:prstGeom prst="rect">
            <a:avLst/>
          </a:prstGeom>
          <a:noFill/>
        </p:spPr>
      </p:pic>
      <p:sp>
        <p:nvSpPr>
          <p:cNvPr id="278" name="Google Shape;278;g10348ee3140_0_0"/>
          <p:cNvSpPr txBox="1">
            <a:spLocks noGrp="1"/>
          </p:cNvSpPr>
          <p:nvPr>
            <p:ph type="sldNum" sz="quarter" idx="12"/>
          </p:nvPr>
        </p:nvSpPr>
        <p:spPr>
          <a:xfrm>
            <a:off x="7918725" y="4800600"/>
            <a:ext cx="762330" cy="273843"/>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accent1">
                    <a:lumMod val="75000"/>
                    <a:lumOff val="25000"/>
                  </a:schemeClr>
                </a:solidFill>
                <a:latin typeface="+mn-lt"/>
                <a:ea typeface="+mn-ea"/>
                <a:cs typeface="+mn-cs"/>
              </a:rPr>
              <a:pPr lvl="0" indent="0">
                <a:lnSpc>
                  <a:spcPct val="90000"/>
                </a:lnSpc>
                <a:spcBef>
                  <a:spcPts val="0"/>
                </a:spcBef>
                <a:spcAft>
                  <a:spcPts val="600"/>
                </a:spcAft>
                <a:buNone/>
              </a:pPr>
              <a:t>21</a:t>
            </a:fld>
            <a:endParaRPr lang="en-US" sz="700" kern="1200">
              <a:solidFill>
                <a:schemeClr val="accent1">
                  <a:lumMod val="75000"/>
                  <a:lumOff val="25000"/>
                </a:schemeClr>
              </a:solidFill>
              <a:latin typeface="+mn-lt"/>
              <a:ea typeface="+mn-ea"/>
              <a:cs typeface="+mn-cs"/>
            </a:endParaRPr>
          </a:p>
        </p:txBody>
      </p:sp>
      <p:sp>
        <p:nvSpPr>
          <p:cNvPr id="18" name="TextBox 17">
            <a:extLst>
              <a:ext uri="{FF2B5EF4-FFF2-40B4-BE49-F238E27FC236}">
                <a16:creationId xmlns:a16="http://schemas.microsoft.com/office/drawing/2014/main" id="{CCA2E49E-E98B-40BF-BA5D-3B138B021163}"/>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5"/>
        <p:cNvGrpSpPr/>
        <p:nvPr/>
      </p:nvGrpSpPr>
      <p:grpSpPr>
        <a:xfrm>
          <a:off x="0" y="0"/>
          <a:ext cx="0" cy="0"/>
          <a:chOff x="0" y="0"/>
          <a:chExt cx="0" cy="0"/>
        </a:xfrm>
      </p:grpSpPr>
      <p:sp>
        <p:nvSpPr>
          <p:cNvPr id="157" name="Rectangle 156">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9" name="Rectangle 15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1" name="Rectangle 160">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2314323"/>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5" name="Rectangle 164">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7" name="Rectangle 166">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631"/>
            <a:ext cx="9143999" cy="4664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9" name="Google Shape;279;g10348ee3140_0_0"/>
          <p:cNvPicPr preferRelativeResize="0">
            <a:picLocks noGrp="1"/>
          </p:cNvPicPr>
          <p:nvPr>
            <p:ph idx="1"/>
          </p:nvPr>
        </p:nvPicPr>
        <p:blipFill rotWithShape="1">
          <a:blip r:embed="rId3">
            <a:duotone>
              <a:schemeClr val="accent2">
                <a:shade val="45000"/>
                <a:satMod val="135000"/>
              </a:schemeClr>
              <a:prstClr val="white"/>
            </a:duotone>
          </a:blip>
          <a:srcRect t="8644" r="-3" b="-3"/>
          <a:stretch/>
        </p:blipFill>
        <p:spPr>
          <a:xfrm>
            <a:off x="334899" y="542924"/>
            <a:ext cx="4652131" cy="4249999"/>
          </a:xfrm>
          <a:prstGeom prst="rect">
            <a:avLst/>
          </a:prstGeom>
          <a:noFill/>
        </p:spPr>
      </p:pic>
      <p:sp>
        <p:nvSpPr>
          <p:cNvPr id="169" name="Rectangle 168">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2059" y="542924"/>
            <a:ext cx="3757041" cy="4249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6" name="Google Shape;276;g10348ee3140_0_0"/>
          <p:cNvSpPr txBox="1">
            <a:spLocks noGrp="1"/>
          </p:cNvSpPr>
          <p:nvPr>
            <p:ph type="title"/>
          </p:nvPr>
        </p:nvSpPr>
        <p:spPr>
          <a:xfrm>
            <a:off x="5446450" y="1064418"/>
            <a:ext cx="3086938" cy="1564402"/>
          </a:xfrm>
          <a:prstGeom prst="rect">
            <a:avLst/>
          </a:prstGeom>
        </p:spPr>
        <p:txBody>
          <a:bodyPr spcFirstLastPara="1" vert="horz" lIns="91440" tIns="45720" rIns="91440" bIns="45720" rtlCol="0" anchor="b" anchorCtr="0">
            <a:normAutofit fontScale="90000"/>
          </a:bodyPr>
          <a:lstStyle/>
          <a:p>
            <a:pPr marL="0" lvl="0" indent="0" defTabSz="457200">
              <a:spcAft>
                <a:spcPts val="0"/>
              </a:spcAft>
              <a:buSzPts val="990"/>
            </a:pPr>
            <a:r>
              <a:rPr lang="en-US" sz="3600" dirty="0">
                <a:solidFill>
                  <a:srgbClr val="FFFFFF"/>
                </a:solidFill>
              </a:rPr>
              <a:t>Questions?</a:t>
            </a:r>
            <a:br>
              <a:rPr lang="en-US" sz="3600" dirty="0">
                <a:solidFill>
                  <a:srgbClr val="FFFFFF"/>
                </a:solidFill>
              </a:rPr>
            </a:br>
            <a:r>
              <a:rPr lang="en-US" sz="3600" dirty="0">
                <a:solidFill>
                  <a:srgbClr val="FFFFFF"/>
                </a:solidFill>
              </a:rPr>
              <a:t>Concerns?</a:t>
            </a:r>
            <a:br>
              <a:rPr lang="en-US" sz="3600" dirty="0">
                <a:solidFill>
                  <a:srgbClr val="FFFFFF"/>
                </a:solidFill>
              </a:rPr>
            </a:br>
            <a:r>
              <a:rPr lang="en-US" sz="3600" dirty="0">
                <a:solidFill>
                  <a:srgbClr val="FFFFFF"/>
                </a:solidFill>
              </a:rPr>
              <a:t>Comments?</a:t>
            </a:r>
          </a:p>
        </p:txBody>
      </p:sp>
      <p:grpSp>
        <p:nvGrpSpPr>
          <p:cNvPr id="171" name="Group 170">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340232"/>
            <a:ext cx="8474200" cy="73915"/>
            <a:chOff x="446534" y="453643"/>
            <a:chExt cx="11298933" cy="98554"/>
          </a:xfrm>
        </p:grpSpPr>
        <p:sp>
          <p:nvSpPr>
            <p:cNvPr id="172" name="Rectangle 171">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78" name="Google Shape;278;g10348ee3140_0_0"/>
          <p:cNvSpPr txBox="1">
            <a:spLocks noGrp="1"/>
          </p:cNvSpPr>
          <p:nvPr>
            <p:ph type="sldNum" sz="quarter" idx="12"/>
          </p:nvPr>
        </p:nvSpPr>
        <p:spPr>
          <a:xfrm>
            <a:off x="7918725" y="4800600"/>
            <a:ext cx="762330" cy="273843"/>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kern="1200">
                <a:solidFill>
                  <a:schemeClr val="accent1">
                    <a:lumMod val="75000"/>
                    <a:lumOff val="25000"/>
                  </a:schemeClr>
                </a:solidFill>
                <a:latin typeface="+mn-lt"/>
                <a:ea typeface="+mn-ea"/>
                <a:cs typeface="+mn-cs"/>
              </a:rPr>
              <a:pPr lvl="0" indent="0" defTabSz="457200">
                <a:lnSpc>
                  <a:spcPct val="90000"/>
                </a:lnSpc>
                <a:spcBef>
                  <a:spcPts val="0"/>
                </a:spcBef>
                <a:spcAft>
                  <a:spcPts val="600"/>
                </a:spcAft>
                <a:buNone/>
              </a:pPr>
              <a:t>22</a:t>
            </a:fld>
            <a:endParaRPr lang="en-US" sz="700" kern="1200">
              <a:solidFill>
                <a:schemeClr val="accent1">
                  <a:lumMod val="75000"/>
                  <a:lumOff val="25000"/>
                </a:schemeClr>
              </a:solidFill>
              <a:latin typeface="+mn-lt"/>
              <a:ea typeface="+mn-ea"/>
              <a:cs typeface="+mn-cs"/>
            </a:endParaRPr>
          </a:p>
        </p:txBody>
      </p:sp>
      <p:sp>
        <p:nvSpPr>
          <p:cNvPr id="26" name="TextBox 25">
            <a:extLst>
              <a:ext uri="{FF2B5EF4-FFF2-40B4-BE49-F238E27FC236}">
                <a16:creationId xmlns:a16="http://schemas.microsoft.com/office/drawing/2014/main" id="{C0A1B056-86C1-41A1-BD3C-94C9DB653998}"/>
              </a:ext>
            </a:extLst>
          </p:cNvPr>
          <p:cNvSpPr txBox="1"/>
          <p:nvPr/>
        </p:nvSpPr>
        <p:spPr>
          <a:xfrm>
            <a:off x="821482" y="4768359"/>
            <a:ext cx="7491933" cy="307777"/>
          </a:xfrm>
          <a:prstGeom prst="rect">
            <a:avLst/>
          </a:prstGeom>
          <a:noFill/>
        </p:spPr>
        <p:txBody>
          <a:bodyPr wrap="square">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p>
        </p:txBody>
      </p:sp>
    </p:spTree>
    <p:extLst>
      <p:ext uri="{BB962C8B-B14F-4D97-AF65-F5344CB8AC3E}">
        <p14:creationId xmlns:p14="http://schemas.microsoft.com/office/powerpoint/2010/main" val="348933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p:nvSpPr>
          <p:cNvPr id="234" name="Rectangle 233">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6" name="Rectangle 235">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237">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239">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3" name="Google Shape;173;p6"/>
          <p:cNvSpPr txBox="1">
            <a:spLocks noGrp="1"/>
          </p:cNvSpPr>
          <p:nvPr>
            <p:ph type="title"/>
          </p:nvPr>
        </p:nvSpPr>
        <p:spPr>
          <a:xfrm>
            <a:off x="435894" y="526617"/>
            <a:ext cx="8272212" cy="760350"/>
          </a:xfrm>
          <a:prstGeom prst="rect">
            <a:avLst/>
          </a:prstGeom>
        </p:spPr>
        <p:txBody>
          <a:bodyPr spcFirstLastPara="1" vert="horz" lIns="91440" tIns="45720" rIns="91440" bIns="45720" rtlCol="0" anchor="b" anchorCtr="0">
            <a:normAutofit/>
          </a:bodyPr>
          <a:lstStyle/>
          <a:p>
            <a:pPr marL="0" lvl="0" indent="0" defTabSz="457200">
              <a:spcAft>
                <a:spcPts val="0"/>
              </a:spcAft>
              <a:buSzPts val="2800"/>
            </a:pPr>
            <a:r>
              <a:rPr lang="en-US" sz="2800">
                <a:solidFill>
                  <a:srgbClr val="FFFEFF"/>
                </a:solidFill>
              </a:rPr>
              <a:t>Purpose</a:t>
            </a:r>
          </a:p>
        </p:txBody>
      </p:sp>
      <p:sp>
        <p:nvSpPr>
          <p:cNvPr id="175" name="Google Shape;175;p6"/>
          <p:cNvSpPr txBox="1">
            <a:spLocks noGrp="1"/>
          </p:cNvSpPr>
          <p:nvPr>
            <p:ph type="sldNum" sz="quarter" idx="12"/>
          </p:nvPr>
        </p:nvSpPr>
        <p:spPr>
          <a:xfrm>
            <a:off x="7918725" y="4467102"/>
            <a:ext cx="789381"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Clr>
                <a:srgbClr val="000000"/>
              </a:buClr>
              <a:buSzPts val="1000"/>
              <a:buFont typeface="Arial"/>
              <a:buNone/>
            </a:pPr>
            <a:fld id="{00000000-1234-1234-1234-123412341234}" type="slidenum">
              <a:rPr lang="en-US" sz="700" kern="1200">
                <a:latin typeface="+mn-lt"/>
                <a:ea typeface="+mn-ea"/>
                <a:cs typeface="+mn-cs"/>
              </a:rPr>
              <a:pPr lvl="0" indent="0" defTabSz="457200">
                <a:lnSpc>
                  <a:spcPct val="90000"/>
                </a:lnSpc>
                <a:spcBef>
                  <a:spcPts val="0"/>
                </a:spcBef>
                <a:spcAft>
                  <a:spcPts val="600"/>
                </a:spcAft>
                <a:buClr>
                  <a:srgbClr val="000000"/>
                </a:buClr>
                <a:buSzPts val="1000"/>
                <a:buFont typeface="Arial"/>
                <a:buNone/>
              </a:pPr>
              <a:t>3</a:t>
            </a:fld>
            <a:endParaRPr lang="en-US" sz="700" kern="1200">
              <a:latin typeface="+mn-lt"/>
              <a:ea typeface="+mn-ea"/>
              <a:cs typeface="+mn-cs"/>
            </a:endParaRPr>
          </a:p>
        </p:txBody>
      </p:sp>
      <p:graphicFrame>
        <p:nvGraphicFramePr>
          <p:cNvPr id="193" name="Google Shape;174;p6">
            <a:extLst>
              <a:ext uri="{FF2B5EF4-FFF2-40B4-BE49-F238E27FC236}">
                <a16:creationId xmlns:a16="http://schemas.microsoft.com/office/drawing/2014/main" id="{497BFDED-8579-4F59-AA12-C35E0B0718BB}"/>
              </a:ext>
            </a:extLst>
          </p:cNvPr>
          <p:cNvGraphicFramePr/>
          <p:nvPr>
            <p:extLst>
              <p:ext uri="{D42A27DB-BD31-4B8C-83A1-F6EECF244321}">
                <p14:modId xmlns:p14="http://schemas.microsoft.com/office/powerpoint/2010/main" val="2223197772"/>
              </p:ext>
            </p:extLst>
          </p:nvPr>
        </p:nvGraphicFramePr>
        <p:xfrm>
          <a:off x="435768" y="1635918"/>
          <a:ext cx="8272463" cy="2758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66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50" name="Rectangle 149">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151">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C61FDE54-4204-4D08-A7FE-3ADFDAE64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8" name="Rectangle 157">
            <a:extLst>
              <a:ext uri="{FF2B5EF4-FFF2-40B4-BE49-F238E27FC236}">
                <a16:creationId xmlns:a16="http://schemas.microsoft.com/office/drawing/2014/main" id="{3AB084A1-F3A2-4BF8-BB6A-E677B5BD7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480"/>
            <a:ext cx="9143999" cy="4732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1E0965C0-22E8-4A47-9A17-4E6078D00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478630"/>
            <a:ext cx="2778993" cy="43219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Google Shape;124;p3"/>
          <p:cNvSpPr txBox="1">
            <a:spLocks noGrp="1"/>
          </p:cNvSpPr>
          <p:nvPr>
            <p:ph type="title"/>
          </p:nvPr>
        </p:nvSpPr>
        <p:spPr>
          <a:xfrm>
            <a:off x="602391" y="906888"/>
            <a:ext cx="2316892" cy="3550812"/>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buSzPts val="2800"/>
            </a:pPr>
            <a:r>
              <a:rPr lang="en-US" sz="2800" dirty="0"/>
              <a:t>Overview</a:t>
            </a:r>
          </a:p>
        </p:txBody>
      </p:sp>
      <p:sp>
        <p:nvSpPr>
          <p:cNvPr id="162" name="Rectangle 161">
            <a:extLst>
              <a:ext uri="{FF2B5EF4-FFF2-40B4-BE49-F238E27FC236}">
                <a16:creationId xmlns:a16="http://schemas.microsoft.com/office/drawing/2014/main" id="{03D63C01-EC27-44CF-85D4-0C65696F1D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4" name="Rectangle 163">
            <a:extLst>
              <a:ext uri="{FF2B5EF4-FFF2-40B4-BE49-F238E27FC236}">
                <a16:creationId xmlns:a16="http://schemas.microsoft.com/office/drawing/2014/main" id="{7B57BCC7-232D-4B6C-920B-D0696A3C8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6" name="Rectangle 165">
            <a:extLst>
              <a:ext uri="{FF2B5EF4-FFF2-40B4-BE49-F238E27FC236}">
                <a16:creationId xmlns:a16="http://schemas.microsoft.com/office/drawing/2014/main" id="{78E8CD9E-3CE2-487B-AA8E-6E386CD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picture containing outdoor&#10;&#10;Description automatically generated">
            <a:extLst>
              <a:ext uri="{FF2B5EF4-FFF2-40B4-BE49-F238E27FC236}">
                <a16:creationId xmlns:a16="http://schemas.microsoft.com/office/drawing/2014/main" id="{C3453C30-9B23-4F99-8F3E-C24B76F248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43636" y="585533"/>
            <a:ext cx="2435366" cy="1625607"/>
          </a:xfrm>
          <a:prstGeom prst="rect">
            <a:avLst/>
          </a:prstGeom>
        </p:spPr>
      </p:pic>
      <p:sp>
        <p:nvSpPr>
          <p:cNvPr id="168" name="Rectangle 167">
            <a:extLst>
              <a:ext uri="{FF2B5EF4-FFF2-40B4-BE49-F238E27FC236}">
                <a16:creationId xmlns:a16="http://schemas.microsoft.com/office/drawing/2014/main" id="{E8F42A1F-0F67-4856-AEB3-D2AC390D2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942" y="490666"/>
            <a:ext cx="2777158" cy="182838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ap of the world&#10;&#10;Description automatically generated with low confidence">
            <a:extLst>
              <a:ext uri="{FF2B5EF4-FFF2-40B4-BE49-F238E27FC236}">
                <a16:creationId xmlns:a16="http://schemas.microsoft.com/office/drawing/2014/main" id="{7FC09BFC-363C-447B-B0E9-E8CC27AAF54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141620" y="614255"/>
            <a:ext cx="2550331" cy="1581205"/>
          </a:xfrm>
          <a:prstGeom prst="rect">
            <a:avLst/>
          </a:prstGeom>
        </p:spPr>
      </p:pic>
      <p:sp>
        <p:nvSpPr>
          <p:cNvPr id="170" name="Rectangle 169">
            <a:extLst>
              <a:ext uri="{FF2B5EF4-FFF2-40B4-BE49-F238E27FC236}">
                <a16:creationId xmlns:a16="http://schemas.microsoft.com/office/drawing/2014/main" id="{E18DC9CC-CE0B-48A6-8164-0D10E9E6C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179" y="490666"/>
            <a:ext cx="2777158" cy="182838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p3"/>
          <p:cNvSpPr txBox="1">
            <a:spLocks noGrp="1"/>
          </p:cNvSpPr>
          <p:nvPr>
            <p:ph type="body" idx="1"/>
          </p:nvPr>
        </p:nvSpPr>
        <p:spPr>
          <a:xfrm>
            <a:off x="3421402" y="2568971"/>
            <a:ext cx="5148116" cy="2100358"/>
          </a:xfrm>
          <a:prstGeom prst="rect">
            <a:avLst/>
          </a:prstGeom>
        </p:spPr>
        <p:txBody>
          <a:bodyPr spcFirstLastPara="1" vert="horz" lIns="91440" tIns="45720" rIns="91440" bIns="45720" rtlCol="0" anchor="ctr" anchorCtr="0">
            <a:normAutofit fontScale="77500" lnSpcReduction="20000"/>
          </a:bodyPr>
          <a:lstStyle/>
          <a:p>
            <a:pPr marL="0" lvl="0" indent="-228600" defTabSz="457200">
              <a:lnSpc>
                <a:spcPct val="105000"/>
              </a:lnSpc>
              <a:spcBef>
                <a:spcPct val="20000"/>
              </a:spcBef>
              <a:spcAft>
                <a:spcPts val="600"/>
              </a:spcAft>
              <a:buSzPct val="92000"/>
              <a:buFont typeface="Wingdings 2" panose="05020102010507070707" pitchFamily="18" charset="2"/>
              <a:buChar char=""/>
            </a:pPr>
            <a:r>
              <a:rPr lang="en-US" sz="1700" b="1" dirty="0">
                <a:sym typeface="Arial Narrow"/>
              </a:rPr>
              <a:t>The topic was selected due many factors: </a:t>
            </a:r>
            <a:endParaRPr lang="en-US" sz="1700" dirty="0"/>
          </a:p>
          <a:p>
            <a:pPr marL="914400" lvl="1" indent="-228600" defTabSz="457200">
              <a:lnSpc>
                <a:spcPct val="105000"/>
              </a:lnSpc>
              <a:spcBef>
                <a:spcPct val="20000"/>
              </a:spcBef>
              <a:spcAft>
                <a:spcPts val="600"/>
              </a:spcAft>
              <a:buSzPct val="92000"/>
              <a:buFont typeface="Wingdings 2" panose="05020102010507070707" pitchFamily="18" charset="2"/>
              <a:buChar char=""/>
            </a:pPr>
            <a:r>
              <a:rPr lang="en-US" sz="1700" b="1" dirty="0">
                <a:sym typeface="Arial Narrow"/>
              </a:rPr>
              <a:t>Climate change and global warming</a:t>
            </a:r>
            <a:endParaRPr lang="en-US" sz="1700" dirty="0"/>
          </a:p>
          <a:p>
            <a:pPr marL="914400" lvl="1" indent="-228600" defTabSz="457200">
              <a:lnSpc>
                <a:spcPct val="105000"/>
              </a:lnSpc>
              <a:spcBef>
                <a:spcPct val="20000"/>
              </a:spcBef>
              <a:spcAft>
                <a:spcPts val="600"/>
              </a:spcAft>
              <a:buSzPct val="92000"/>
              <a:buFont typeface="Wingdings 2" panose="05020102010507070707" pitchFamily="18" charset="2"/>
              <a:buChar char=""/>
            </a:pPr>
            <a:r>
              <a:rPr lang="en-US" sz="1700" b="1" dirty="0">
                <a:sym typeface="Arial Narrow"/>
              </a:rPr>
              <a:t>Power outages, wildfires, and other natural disasters </a:t>
            </a:r>
            <a:endParaRPr lang="en-US" sz="1700" dirty="0"/>
          </a:p>
          <a:p>
            <a:pPr marL="914400" lvl="1" indent="-228600" defTabSz="457200">
              <a:lnSpc>
                <a:spcPct val="105000"/>
              </a:lnSpc>
              <a:spcBef>
                <a:spcPct val="20000"/>
              </a:spcBef>
              <a:spcAft>
                <a:spcPts val="600"/>
              </a:spcAft>
              <a:buSzPct val="92000"/>
              <a:buFont typeface="Wingdings 2" panose="05020102010507070707" pitchFamily="18" charset="2"/>
              <a:buChar char=""/>
            </a:pPr>
            <a:r>
              <a:rPr lang="en-US" sz="1700" b="1" dirty="0">
                <a:sym typeface="Arial Narrow"/>
              </a:rPr>
              <a:t>Increased greenhouse gas emissions</a:t>
            </a:r>
            <a:endParaRPr lang="en-US" sz="1700" dirty="0"/>
          </a:p>
          <a:p>
            <a:pPr marL="914400" lvl="1" indent="-228600" defTabSz="457200">
              <a:lnSpc>
                <a:spcPct val="105000"/>
              </a:lnSpc>
              <a:spcBef>
                <a:spcPct val="20000"/>
              </a:spcBef>
              <a:spcAft>
                <a:spcPts val="600"/>
              </a:spcAft>
              <a:buSzPct val="92000"/>
              <a:buFont typeface="Wingdings 2" panose="05020102010507070707" pitchFamily="18" charset="2"/>
              <a:buChar char=""/>
            </a:pPr>
            <a:r>
              <a:rPr lang="en-US" sz="1700" b="1" dirty="0">
                <a:sym typeface="Arial Narrow"/>
              </a:rPr>
              <a:t>Increased interest in renewable energy specifically rooftop solar and energy storage.</a:t>
            </a:r>
            <a:endParaRPr lang="en-US" sz="1700" dirty="0"/>
          </a:p>
          <a:p>
            <a:pPr marL="914400" lvl="1" indent="-228600" defTabSz="457200">
              <a:lnSpc>
                <a:spcPct val="105000"/>
              </a:lnSpc>
              <a:spcBef>
                <a:spcPct val="20000"/>
              </a:spcBef>
              <a:spcAft>
                <a:spcPts val="600"/>
              </a:spcAft>
              <a:buSzPct val="92000"/>
              <a:buFont typeface="Wingdings 2" panose="05020102010507070707" pitchFamily="18" charset="2"/>
              <a:buChar char=""/>
            </a:pPr>
            <a:r>
              <a:rPr lang="en-US" sz="1700" b="1" dirty="0">
                <a:sym typeface="Arial Narrow"/>
              </a:rPr>
              <a:t>Cost savings on electric</a:t>
            </a:r>
            <a:endParaRPr lang="en-US" sz="1700" dirty="0"/>
          </a:p>
          <a:p>
            <a:pPr marL="457200" lvl="0" indent="-228600" defTabSz="457200">
              <a:lnSpc>
                <a:spcPct val="105000"/>
              </a:lnSpc>
              <a:spcBef>
                <a:spcPct val="20000"/>
              </a:spcBef>
              <a:spcAft>
                <a:spcPts val="600"/>
              </a:spcAft>
              <a:buSzPct val="92000"/>
              <a:buFont typeface="Wingdings 2" panose="05020102010507070707" pitchFamily="18" charset="2"/>
              <a:buChar char=""/>
            </a:pPr>
            <a:endParaRPr lang="en-US" sz="1700" dirty="0"/>
          </a:p>
        </p:txBody>
      </p:sp>
      <p:sp>
        <p:nvSpPr>
          <p:cNvPr id="126" name="Google Shape;126;p3"/>
          <p:cNvSpPr txBox="1">
            <a:spLocks noGrp="1"/>
          </p:cNvSpPr>
          <p:nvPr>
            <p:ph type="sldNum" idx="12"/>
          </p:nvPr>
        </p:nvSpPr>
        <p:spPr>
          <a:xfrm>
            <a:off x="7918725" y="4800600"/>
            <a:ext cx="789381" cy="273843"/>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Clr>
                <a:srgbClr val="000000"/>
              </a:buClr>
              <a:buSzPts val="1000"/>
              <a:buFont typeface="Arial"/>
              <a:buNone/>
            </a:pPr>
            <a:fld id="{00000000-1234-1234-1234-123412341234}" type="slidenum">
              <a:rPr lang="en-US" sz="700" kern="1200">
                <a:solidFill>
                  <a:schemeClr val="accent2"/>
                </a:solidFill>
                <a:latin typeface="+mn-lt"/>
                <a:ea typeface="+mn-ea"/>
                <a:cs typeface="+mn-cs"/>
              </a:rPr>
              <a:pPr lvl="0" indent="0" defTabSz="457200">
                <a:lnSpc>
                  <a:spcPct val="90000"/>
                </a:lnSpc>
                <a:spcBef>
                  <a:spcPts val="0"/>
                </a:spcBef>
                <a:spcAft>
                  <a:spcPts val="600"/>
                </a:spcAft>
                <a:buClr>
                  <a:srgbClr val="000000"/>
                </a:buClr>
                <a:buSzPts val="1000"/>
                <a:buFont typeface="Arial"/>
                <a:buNone/>
              </a:pPr>
              <a:t>4</a:t>
            </a:fld>
            <a:endParaRPr lang="en-US" sz="700" kern="1200">
              <a:solidFill>
                <a:schemeClr val="accent2"/>
              </a:solidFill>
              <a:latin typeface="+mn-lt"/>
              <a:ea typeface="+mn-ea"/>
              <a:cs typeface="+mn-cs"/>
            </a:endParaRPr>
          </a:p>
        </p:txBody>
      </p:sp>
      <p:sp>
        <p:nvSpPr>
          <p:cNvPr id="8" name="TextBox 7">
            <a:extLst>
              <a:ext uri="{FF2B5EF4-FFF2-40B4-BE49-F238E27FC236}">
                <a16:creationId xmlns:a16="http://schemas.microsoft.com/office/drawing/2014/main" id="{A3FB2992-628C-4AC2-AE26-5129C463A1CE}"/>
              </a:ext>
            </a:extLst>
          </p:cNvPr>
          <p:cNvSpPr txBox="1"/>
          <p:nvPr/>
        </p:nvSpPr>
        <p:spPr>
          <a:xfrm>
            <a:off x="6400939" y="1995405"/>
            <a:ext cx="2291012"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6" tooltip="https://80000hours.org/2016/05/how-can-we-buy-more-insurance-against-extreme-climate-change/">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5"/>
          <p:cNvSpPr txBox="1">
            <a:spLocks noGrp="1"/>
          </p:cNvSpPr>
          <p:nvPr>
            <p:ph type="sldNum" sz="quarter" idx="12"/>
          </p:nvPr>
        </p:nvSpPr>
        <p:spPr>
          <a:prstGeom prst="rect">
            <a:avLst/>
          </a:prstGeom>
        </p:spPr>
        <p:txBody>
          <a:bodyPr spcFirstLastPara="1" wrap="square" lIns="91425" tIns="91425" rIns="91425" bIns="91425" anchor="ctr" anchorCtr="0">
            <a:normAutofit fontScale="92500" lnSpcReduction="10000"/>
          </a:bodyPr>
          <a:lstStyle/>
          <a:p>
            <a:pPr marL="0" lvl="0" indent="0" algn="r" rtl="0">
              <a:spcBef>
                <a:spcPts val="0"/>
              </a:spcBef>
              <a:spcAft>
                <a:spcPts val="0"/>
              </a:spcAft>
              <a:buClr>
                <a:srgbClr val="000000"/>
              </a:buClr>
              <a:buSzPts val="1000"/>
              <a:buFont typeface="Arial"/>
              <a:buNone/>
            </a:pPr>
            <a:fld id="{00000000-1234-1234-1234-123412341234}" type="slidenum">
              <a:rPr lang="en-US"/>
              <a:t>5</a:t>
            </a:fld>
            <a:endParaRPr/>
          </a:p>
        </p:txBody>
      </p:sp>
      <p:sp>
        <p:nvSpPr>
          <p:cNvPr id="159" name="Google Shape;159;p5"/>
          <p:cNvSpPr txBox="1">
            <a:spLocks noGrp="1"/>
          </p:cNvSpPr>
          <p:nvPr>
            <p:ph type="title"/>
          </p:nvPr>
        </p:nvSpPr>
        <p:spPr>
          <a:xfrm>
            <a:off x="431921" y="547244"/>
            <a:ext cx="8272212" cy="620729"/>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sz="2400" b="1" dirty="0"/>
              <a:t>Questions We Hope to Answer with the Data</a:t>
            </a:r>
            <a:endParaRPr sz="2400" b="1" dirty="0"/>
          </a:p>
        </p:txBody>
      </p:sp>
      <p:sp>
        <p:nvSpPr>
          <p:cNvPr id="161" name="Google Shape;161;p5"/>
          <p:cNvSpPr txBox="1"/>
          <p:nvPr/>
        </p:nvSpPr>
        <p:spPr>
          <a:xfrm>
            <a:off x="901200" y="4659925"/>
            <a:ext cx="734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Team SunnyDay: Jacob Zebker, Kellen Schmitz, Chung In “Angel” Ngan, Angela Kumar</a:t>
            </a:r>
            <a:endParaRPr/>
          </a:p>
        </p:txBody>
      </p:sp>
      <p:graphicFrame>
        <p:nvGraphicFramePr>
          <p:cNvPr id="10" name="Diagram 9">
            <a:extLst>
              <a:ext uri="{FF2B5EF4-FFF2-40B4-BE49-F238E27FC236}">
                <a16:creationId xmlns:a16="http://schemas.microsoft.com/office/drawing/2014/main" id="{2B3D0662-DBD2-4550-BE42-F6A97C7F7852}"/>
              </a:ext>
            </a:extLst>
          </p:cNvPr>
          <p:cNvGraphicFramePr/>
          <p:nvPr>
            <p:extLst>
              <p:ext uri="{D42A27DB-BD31-4B8C-83A1-F6EECF244321}">
                <p14:modId xmlns:p14="http://schemas.microsoft.com/office/powerpoint/2010/main" val="2427444976"/>
              </p:ext>
            </p:extLst>
          </p:nvPr>
        </p:nvGraphicFramePr>
        <p:xfrm>
          <a:off x="1427818" y="1360795"/>
          <a:ext cx="6025599" cy="3380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p:nvSpPr>
          <p:cNvPr id="219" name="Rectangle 218">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1" name="Rectangle 220">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3" name="Rectangle 222">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5" name="Rectangle 224">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27" name="Rectangle 226">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1022"/>
            <a:ext cx="9143999" cy="4692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542924"/>
            <a:ext cx="2777490" cy="4249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3" name="Google Shape;173;p6"/>
          <p:cNvSpPr txBox="1">
            <a:spLocks noGrp="1"/>
          </p:cNvSpPr>
          <p:nvPr>
            <p:ph type="title"/>
          </p:nvPr>
        </p:nvSpPr>
        <p:spPr>
          <a:xfrm>
            <a:off x="6277232" y="778475"/>
            <a:ext cx="2290568" cy="3531848"/>
          </a:xfrm>
          <a:prstGeom prst="rect">
            <a:avLst/>
          </a:prstGeom>
        </p:spPr>
        <p:txBody>
          <a:bodyPr spcFirstLastPara="1" vert="horz" lIns="91440" tIns="45720" rIns="91440" bIns="45720" rtlCol="0" anchor="ctr" anchorCtr="0">
            <a:normAutofit/>
          </a:bodyPr>
          <a:lstStyle/>
          <a:p>
            <a:pPr marL="0" lvl="0" indent="0" defTabSz="457200">
              <a:spcAft>
                <a:spcPts val="0"/>
              </a:spcAft>
              <a:buSzPts val="2800"/>
            </a:pPr>
            <a:r>
              <a:rPr lang="en-US" sz="2400" dirty="0">
                <a:solidFill>
                  <a:srgbClr val="FFFEFF"/>
                </a:solidFill>
              </a:rPr>
              <a:t>Description of the Data Exploration Phase</a:t>
            </a:r>
          </a:p>
        </p:txBody>
      </p:sp>
      <p:sp>
        <p:nvSpPr>
          <p:cNvPr id="175" name="Google Shape;175;p6"/>
          <p:cNvSpPr txBox="1">
            <a:spLocks noGrp="1"/>
          </p:cNvSpPr>
          <p:nvPr>
            <p:ph type="sldNum" sz="quarter" idx="12"/>
          </p:nvPr>
        </p:nvSpPr>
        <p:spPr>
          <a:xfrm>
            <a:off x="7918725" y="4467102"/>
            <a:ext cx="789381"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Clr>
                <a:srgbClr val="000000"/>
              </a:buClr>
              <a:buSzPts val="1000"/>
              <a:buFont typeface="Arial"/>
              <a:buNone/>
            </a:pPr>
            <a:fld id="{00000000-1234-1234-1234-123412341234}" type="slidenum">
              <a:rPr lang="en-US" sz="700" kern="1200">
                <a:solidFill>
                  <a:schemeClr val="accent1">
                    <a:lumMod val="75000"/>
                    <a:lumOff val="25000"/>
                  </a:schemeClr>
                </a:solidFill>
                <a:latin typeface="+mn-lt"/>
                <a:ea typeface="+mn-ea"/>
                <a:cs typeface="+mn-cs"/>
              </a:rPr>
              <a:pPr lvl="0" indent="0" defTabSz="457200">
                <a:lnSpc>
                  <a:spcPct val="90000"/>
                </a:lnSpc>
                <a:spcBef>
                  <a:spcPts val="0"/>
                </a:spcBef>
                <a:spcAft>
                  <a:spcPts val="600"/>
                </a:spcAft>
                <a:buClr>
                  <a:srgbClr val="000000"/>
                </a:buClr>
                <a:buSzPts val="1000"/>
                <a:buFont typeface="Arial"/>
                <a:buNone/>
              </a:pPr>
              <a:t>6</a:t>
            </a:fld>
            <a:endParaRPr lang="en-US" sz="700" kern="1200">
              <a:solidFill>
                <a:schemeClr val="accent1">
                  <a:lumMod val="75000"/>
                  <a:lumOff val="25000"/>
                </a:schemeClr>
              </a:solidFill>
              <a:latin typeface="+mn-lt"/>
              <a:ea typeface="+mn-ea"/>
              <a:cs typeface="+mn-cs"/>
            </a:endParaRPr>
          </a:p>
        </p:txBody>
      </p:sp>
      <p:graphicFrame>
        <p:nvGraphicFramePr>
          <p:cNvPr id="193" name="Google Shape;174;p6">
            <a:extLst>
              <a:ext uri="{FF2B5EF4-FFF2-40B4-BE49-F238E27FC236}">
                <a16:creationId xmlns:a16="http://schemas.microsoft.com/office/drawing/2014/main" id="{497BFDED-8579-4F59-AA12-C35E0B0718BB}"/>
              </a:ext>
            </a:extLst>
          </p:cNvPr>
          <p:cNvGraphicFramePr/>
          <p:nvPr>
            <p:extLst>
              <p:ext uri="{D42A27DB-BD31-4B8C-83A1-F6EECF244321}">
                <p14:modId xmlns:p14="http://schemas.microsoft.com/office/powerpoint/2010/main" val="2652319005"/>
              </p:ext>
            </p:extLst>
          </p:nvPr>
        </p:nvGraphicFramePr>
        <p:xfrm>
          <a:off x="364524" y="778475"/>
          <a:ext cx="5259278" cy="3531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p:nvSpPr>
          <p:cNvPr id="234" name="Rectangle 233">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6" name="Rectangle 235">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237">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239">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3" name="Google Shape;173;p6"/>
          <p:cNvSpPr txBox="1">
            <a:spLocks noGrp="1"/>
          </p:cNvSpPr>
          <p:nvPr>
            <p:ph type="title"/>
          </p:nvPr>
        </p:nvSpPr>
        <p:spPr>
          <a:xfrm>
            <a:off x="435894" y="526617"/>
            <a:ext cx="8272212" cy="760350"/>
          </a:xfrm>
          <a:prstGeom prst="rect">
            <a:avLst/>
          </a:prstGeom>
        </p:spPr>
        <p:txBody>
          <a:bodyPr spcFirstLastPara="1" vert="horz" lIns="91440" tIns="45720" rIns="91440" bIns="45720" rtlCol="0" anchor="b" anchorCtr="0">
            <a:normAutofit/>
          </a:bodyPr>
          <a:lstStyle/>
          <a:p>
            <a:pPr marL="0" lvl="0" indent="0" defTabSz="457200">
              <a:spcAft>
                <a:spcPts val="0"/>
              </a:spcAft>
              <a:buSzPts val="2800"/>
            </a:pPr>
            <a:r>
              <a:rPr lang="en-US" sz="2800">
                <a:solidFill>
                  <a:srgbClr val="FFFEFF"/>
                </a:solidFill>
              </a:rPr>
              <a:t>Description of the Data Exploration Phase</a:t>
            </a:r>
          </a:p>
        </p:txBody>
      </p:sp>
      <p:sp>
        <p:nvSpPr>
          <p:cNvPr id="175" name="Google Shape;175;p6"/>
          <p:cNvSpPr txBox="1">
            <a:spLocks noGrp="1"/>
          </p:cNvSpPr>
          <p:nvPr>
            <p:ph type="sldNum" sz="quarter" idx="12"/>
          </p:nvPr>
        </p:nvSpPr>
        <p:spPr>
          <a:xfrm>
            <a:off x="7918725" y="4467102"/>
            <a:ext cx="789381"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Clr>
                <a:srgbClr val="000000"/>
              </a:buClr>
              <a:buSzPts val="1000"/>
              <a:buFont typeface="Arial"/>
              <a:buNone/>
            </a:pPr>
            <a:fld id="{00000000-1234-1234-1234-123412341234}" type="slidenum">
              <a:rPr lang="en-US" sz="700" kern="1200">
                <a:latin typeface="+mn-lt"/>
                <a:ea typeface="+mn-ea"/>
                <a:cs typeface="+mn-cs"/>
              </a:rPr>
              <a:pPr lvl="0" indent="0" defTabSz="457200">
                <a:lnSpc>
                  <a:spcPct val="90000"/>
                </a:lnSpc>
                <a:spcBef>
                  <a:spcPts val="0"/>
                </a:spcBef>
                <a:spcAft>
                  <a:spcPts val="600"/>
                </a:spcAft>
                <a:buClr>
                  <a:srgbClr val="000000"/>
                </a:buClr>
                <a:buSzPts val="1000"/>
                <a:buFont typeface="Arial"/>
                <a:buNone/>
              </a:pPr>
              <a:t>7</a:t>
            </a:fld>
            <a:endParaRPr lang="en-US" sz="700" kern="1200">
              <a:latin typeface="+mn-lt"/>
              <a:ea typeface="+mn-ea"/>
              <a:cs typeface="+mn-cs"/>
            </a:endParaRPr>
          </a:p>
        </p:txBody>
      </p:sp>
      <p:graphicFrame>
        <p:nvGraphicFramePr>
          <p:cNvPr id="193" name="Google Shape;174;p6">
            <a:extLst>
              <a:ext uri="{FF2B5EF4-FFF2-40B4-BE49-F238E27FC236}">
                <a16:creationId xmlns:a16="http://schemas.microsoft.com/office/drawing/2014/main" id="{497BFDED-8579-4F59-AA12-C35E0B0718BB}"/>
              </a:ext>
            </a:extLst>
          </p:cNvPr>
          <p:cNvGraphicFramePr/>
          <p:nvPr>
            <p:extLst>
              <p:ext uri="{D42A27DB-BD31-4B8C-83A1-F6EECF244321}">
                <p14:modId xmlns:p14="http://schemas.microsoft.com/office/powerpoint/2010/main" val="4057991231"/>
              </p:ext>
            </p:extLst>
          </p:nvPr>
        </p:nvGraphicFramePr>
        <p:xfrm>
          <a:off x="435768" y="1635918"/>
          <a:ext cx="8272463" cy="2758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6956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title"/>
          </p:nvPr>
        </p:nvSpPr>
        <p:spPr>
          <a:xfrm>
            <a:off x="311700" y="161373"/>
            <a:ext cx="8520600" cy="652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50000"/>
              </a:lnSpc>
              <a:spcBef>
                <a:spcPts val="1600"/>
              </a:spcBef>
              <a:spcAft>
                <a:spcPts val="0"/>
              </a:spcAft>
              <a:buSzPts val="3111"/>
              <a:buNone/>
            </a:pPr>
            <a:r>
              <a:rPr lang="en-US" sz="2688" b="1"/>
              <a:t>Description of the Source of Data</a:t>
            </a:r>
            <a:endParaRPr/>
          </a:p>
        </p:txBody>
      </p:sp>
      <p:sp>
        <p:nvSpPr>
          <p:cNvPr id="137" name="Google Shape;137;p4"/>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8</a:t>
            </a:fld>
            <a:endParaRPr/>
          </a:p>
        </p:txBody>
      </p:sp>
      <p:grpSp>
        <p:nvGrpSpPr>
          <p:cNvPr id="132" name="Google Shape;132;p4"/>
          <p:cNvGrpSpPr/>
          <p:nvPr/>
        </p:nvGrpSpPr>
        <p:grpSpPr>
          <a:xfrm>
            <a:off x="146990" y="931299"/>
            <a:ext cx="8685320" cy="3561782"/>
            <a:chOff x="-164720" y="-221415"/>
            <a:chExt cx="8685320" cy="3558579"/>
          </a:xfrm>
        </p:grpSpPr>
        <p:sp>
          <p:nvSpPr>
            <p:cNvPr id="134" name="Google Shape;134;p4"/>
            <p:cNvSpPr txBox="1"/>
            <p:nvPr/>
          </p:nvSpPr>
          <p:spPr>
            <a:xfrm>
              <a:off x="-30602" y="-221415"/>
              <a:ext cx="8465700" cy="506700"/>
            </a:xfrm>
            <a:prstGeom prst="rect">
              <a:avLst/>
            </a:prstGeom>
            <a:gradFill>
              <a:gsLst>
                <a:gs pos="0">
                  <a:schemeClr val="accent1">
                    <a:lumMod val="50000"/>
                  </a:schemeClr>
                </a:gs>
                <a:gs pos="100000">
                  <a:srgbClr val="093153"/>
                </a:gs>
              </a:gsLst>
              <a:lin ang="5400012" scaled="0"/>
            </a:gra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source data was primarily from Governmental Sources.</a:t>
              </a:r>
              <a:endParaRPr dirty="0"/>
            </a:p>
          </p:txBody>
        </p:sp>
        <p:sp>
          <p:nvSpPr>
            <p:cNvPr id="135" name="Google Shape;135;p4"/>
            <p:cNvSpPr/>
            <p:nvPr/>
          </p:nvSpPr>
          <p:spPr>
            <a:xfrm>
              <a:off x="0" y="1434959"/>
              <a:ext cx="8520600" cy="173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txBox="1"/>
            <p:nvPr/>
          </p:nvSpPr>
          <p:spPr>
            <a:xfrm>
              <a:off x="-164720" y="502026"/>
              <a:ext cx="8520600" cy="2835138"/>
            </a:xfrm>
            <a:prstGeom prst="rect">
              <a:avLst/>
            </a:prstGeom>
            <a:noFill/>
            <a:ln>
              <a:noFill/>
            </a:ln>
          </p:spPr>
          <p:txBody>
            <a:bodyPr spcFirstLastPara="1" wrap="square" lIns="270525" tIns="30475" rIns="170675" bIns="30475" anchor="t" anchorCtr="0">
              <a:spAutoFit/>
            </a:bodyPr>
            <a:lstStyle/>
            <a:p>
              <a:pPr marL="0" marR="0" lvl="0" indent="0" algn="l" rtl="0">
                <a:lnSpc>
                  <a:spcPct val="90000"/>
                </a:lnSpc>
                <a:spcBef>
                  <a:spcPts val="0"/>
                </a:spcBef>
                <a:spcAft>
                  <a:spcPts val="0"/>
                </a:spcAft>
                <a:buNone/>
              </a:pPr>
              <a:r>
                <a:rPr lang="en-US" sz="1900" dirty="0"/>
                <a:t>Electricity Rates by State -</a:t>
              </a:r>
              <a:endParaRPr sz="1900" dirty="0"/>
            </a:p>
            <a:p>
              <a:pPr marL="0" marR="0" lvl="0" indent="0" algn="l" rtl="0">
                <a:lnSpc>
                  <a:spcPct val="90000"/>
                </a:lnSpc>
                <a:spcBef>
                  <a:spcPts val="0"/>
                </a:spcBef>
                <a:spcAft>
                  <a:spcPts val="0"/>
                </a:spcAft>
                <a:buNone/>
              </a:pPr>
              <a:r>
                <a:rPr lang="en-US" sz="1900" b="0" i="0" u="sng" strike="noStrike" cap="none" dirty="0">
                  <a:solidFill>
                    <a:schemeClr val="hlink"/>
                  </a:solidFill>
                  <a:latin typeface="Arial"/>
                  <a:ea typeface="Arial"/>
                  <a:cs typeface="Arial"/>
                  <a:sym typeface="Arial"/>
                  <a:hlinkClick r:id="rId3"/>
                </a:rPr>
                <a:t>https://www.eia.gov/electricity/state/</a:t>
              </a:r>
              <a:endParaRPr dirty="0"/>
            </a:p>
            <a:p>
              <a:pPr marL="0" lvl="0" indent="0" algn="l" rtl="0">
                <a:lnSpc>
                  <a:spcPct val="115000"/>
                </a:lnSpc>
                <a:spcBef>
                  <a:spcPts val="0"/>
                </a:spcBef>
                <a:spcAft>
                  <a:spcPts val="0"/>
                </a:spcAft>
                <a:buNone/>
              </a:pPr>
              <a:r>
                <a:rPr lang="en-US" sz="2000" u="sng" dirty="0">
                  <a:solidFill>
                    <a:schemeClr val="hlink"/>
                  </a:solidFill>
                  <a:hlinkClick r:id="rId4"/>
                </a:rPr>
                <a:t>https://www.eia.gov/electricity/data/state/avgprice_annual.xlsx</a:t>
              </a:r>
              <a:endParaRPr dirty="0"/>
            </a:p>
            <a:p>
              <a:pPr marL="0" marR="0" lvl="0" indent="0" algn="l" rtl="0">
                <a:lnSpc>
                  <a:spcPct val="90000"/>
                </a:lnSpc>
                <a:spcBef>
                  <a:spcPts val="600"/>
                </a:spcBef>
                <a:spcAft>
                  <a:spcPts val="0"/>
                </a:spcAft>
                <a:buNone/>
              </a:pPr>
              <a:r>
                <a:rPr lang="en-US" sz="1900" dirty="0"/>
                <a:t>Solar PV Supply Data - </a:t>
              </a:r>
              <a:endParaRPr sz="1900" dirty="0"/>
            </a:p>
            <a:p>
              <a:pPr marL="0" lvl="0" indent="0" algn="l" rtl="0">
                <a:lnSpc>
                  <a:spcPct val="115000"/>
                </a:lnSpc>
                <a:spcBef>
                  <a:spcPts val="0"/>
                </a:spcBef>
                <a:spcAft>
                  <a:spcPts val="0"/>
                </a:spcAft>
                <a:buNone/>
              </a:pPr>
              <a:r>
                <a:rPr lang="en-US" sz="2000" u="sng" dirty="0">
                  <a:solidFill>
                    <a:schemeClr val="hlink"/>
                  </a:solidFill>
                  <a:hlinkClick r:id="rId5"/>
                </a:rPr>
                <a:t>https://www.nrel.gov/gis/solar-supply-curves.html</a:t>
              </a:r>
              <a:endParaRPr dirty="0"/>
            </a:p>
            <a:p>
              <a:pPr marL="0" marR="0" lvl="0" indent="0" algn="l" rtl="0">
                <a:lnSpc>
                  <a:spcPct val="90000"/>
                </a:lnSpc>
                <a:spcBef>
                  <a:spcPts val="600"/>
                </a:spcBef>
                <a:spcAft>
                  <a:spcPts val="0"/>
                </a:spcAft>
                <a:buNone/>
              </a:pPr>
              <a:r>
                <a:rPr lang="en-US" sz="1900" b="0" i="0" u="sng" strike="noStrike" cap="none" dirty="0">
                  <a:solidFill>
                    <a:schemeClr val="hlink"/>
                  </a:solidFill>
                  <a:latin typeface="Arial"/>
                  <a:ea typeface="Arial"/>
                  <a:cs typeface="Arial"/>
                  <a:sym typeface="Arial"/>
                  <a:hlinkClick r:id="rId6"/>
                </a:rPr>
                <a:t>https://developer.nrel.gov/docs/solar/nsrdb/ </a:t>
              </a:r>
              <a:endParaRPr sz="1900" b="0" i="0" u="none" strike="noStrike" cap="none" dirty="0">
                <a:solidFill>
                  <a:srgbClr val="000000"/>
                </a:solidFill>
                <a:latin typeface="Arial"/>
                <a:ea typeface="Arial"/>
                <a:cs typeface="Arial"/>
                <a:sym typeface="Arial"/>
              </a:endParaRPr>
            </a:p>
            <a:p>
              <a:pPr marL="0" lvl="0" indent="0" algn="l" rtl="0">
                <a:lnSpc>
                  <a:spcPct val="115000"/>
                </a:lnSpc>
                <a:spcBef>
                  <a:spcPts val="0"/>
                </a:spcBef>
                <a:spcAft>
                  <a:spcPts val="600"/>
                </a:spcAft>
                <a:buNone/>
              </a:pPr>
              <a:r>
                <a:rPr lang="en-US" sz="2000" dirty="0">
                  <a:solidFill>
                    <a:schemeClr val="tx1"/>
                  </a:solidFill>
                </a:rPr>
                <a:t>US </a:t>
              </a:r>
              <a:r>
                <a:rPr lang="en-US" sz="2000" dirty="0" err="1">
                  <a:solidFill>
                    <a:schemeClr val="tx1"/>
                  </a:solidFill>
                </a:rPr>
                <a:t>Zipcode</a:t>
              </a:r>
              <a:r>
                <a:rPr lang="en-US" sz="2000" dirty="0">
                  <a:solidFill>
                    <a:schemeClr val="tx1"/>
                  </a:solidFill>
                </a:rPr>
                <a:t> Database –</a:t>
              </a:r>
            </a:p>
            <a:p>
              <a:pPr marL="0" lvl="0" indent="0" algn="l" rtl="0">
                <a:lnSpc>
                  <a:spcPct val="115000"/>
                </a:lnSpc>
                <a:spcBef>
                  <a:spcPts val="0"/>
                </a:spcBef>
                <a:spcAft>
                  <a:spcPts val="600"/>
                </a:spcAft>
                <a:buNone/>
              </a:pPr>
              <a:r>
                <a:rPr lang="en-US" sz="2000" u="sng" dirty="0">
                  <a:solidFill>
                    <a:schemeClr val="hlink"/>
                  </a:solidFill>
                  <a:hlinkClick r:id="rId7"/>
                </a:rPr>
                <a:t>https://www.unitedstateszipcodes.org/zip-code-database/</a:t>
              </a:r>
              <a:endParaRPr sz="1900" dirty="0"/>
            </a:p>
          </p:txBody>
        </p:sp>
      </p:grpSp>
      <p:sp>
        <p:nvSpPr>
          <p:cNvPr id="138" name="Google Shape;138;p4"/>
          <p:cNvSpPr txBox="1"/>
          <p:nvPr/>
        </p:nvSpPr>
        <p:spPr>
          <a:xfrm>
            <a:off x="901200" y="4659925"/>
            <a:ext cx="734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Team </a:t>
            </a:r>
            <a:r>
              <a:rPr lang="en-US" dirty="0" err="1"/>
              <a:t>SunnyDay</a:t>
            </a:r>
            <a:r>
              <a:rPr lang="en-US" dirty="0"/>
              <a:t>: Jacob </a:t>
            </a:r>
            <a:r>
              <a:rPr lang="en-US" dirty="0" err="1"/>
              <a:t>Zebker</a:t>
            </a:r>
            <a:r>
              <a:rPr lang="en-US" dirty="0"/>
              <a:t>, Kellen Schmitz, Chung In “Angel” Ngan, Angela Kumar</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txBox="1">
            <a:spLocks noGrp="1"/>
          </p:cNvSpPr>
          <p:nvPr>
            <p:ph type="ctrTitle"/>
          </p:nvPr>
        </p:nvSpPr>
        <p:spPr>
          <a:xfrm>
            <a:off x="1235875" y="415423"/>
            <a:ext cx="6858000" cy="123111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3200" b="1" dirty="0"/>
              <a:t>Tableau Visualization</a:t>
            </a:r>
            <a:endParaRPr sz="3200" b="1" dirty="0"/>
          </a:p>
        </p:txBody>
      </p:sp>
      <p:sp>
        <p:nvSpPr>
          <p:cNvPr id="153" name="Google Shape;153;p10"/>
          <p:cNvSpPr txBox="1">
            <a:spLocks noGrp="1"/>
          </p:cNvSpPr>
          <p:nvPr>
            <p:ph type="subTitle" idx="1"/>
          </p:nvPr>
        </p:nvSpPr>
        <p:spPr>
          <a:xfrm>
            <a:off x="404575" y="2797175"/>
            <a:ext cx="8520600" cy="7926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SzPts val="1100"/>
              <a:buNone/>
            </a:pPr>
            <a:r>
              <a:rPr lang="en-US" sz="1400" u="sng" dirty="0">
                <a:solidFill>
                  <a:schemeClr val="hlink"/>
                </a:solidFill>
                <a:hlinkClick r:id="rId3"/>
              </a:rPr>
              <a:t>Click Here</a:t>
            </a:r>
            <a:endParaRPr dirty="0"/>
          </a:p>
        </p:txBody>
      </p:sp>
      <p:sp>
        <p:nvSpPr>
          <p:cNvPr id="154" name="Google Shape;154;p10"/>
          <p:cNvSpPr txBox="1"/>
          <p:nvPr/>
        </p:nvSpPr>
        <p:spPr>
          <a:xfrm>
            <a:off x="901200" y="4659925"/>
            <a:ext cx="734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Team SunnyDay: Jacob Zebker, Kellen Schmitz, Chung In “Angel” Ngan, Angela Kumar</a:t>
            </a:r>
            <a:endParaRPr/>
          </a:p>
        </p:txBody>
      </p:sp>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TotalTime>
  <Words>1111</Words>
  <Application>Microsoft Office PowerPoint</Application>
  <PresentationFormat>On-screen Show (16:9)</PresentationFormat>
  <Paragraphs>150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Arial Narrow</vt:lpstr>
      <vt:lpstr>Gill Sans MT</vt:lpstr>
      <vt:lpstr>Wingdings 2</vt:lpstr>
      <vt:lpstr>Dividend</vt:lpstr>
      <vt:lpstr>Final Project: Why Go Solar</vt:lpstr>
      <vt:lpstr>Team Sunny Day</vt:lpstr>
      <vt:lpstr>Purpose</vt:lpstr>
      <vt:lpstr>Overview</vt:lpstr>
      <vt:lpstr>Questions We Hope to Answer with the Data</vt:lpstr>
      <vt:lpstr>Description of the Data Exploration Phase</vt:lpstr>
      <vt:lpstr>Description of the Data Exploration Phase</vt:lpstr>
      <vt:lpstr>Description of the Source of Data</vt:lpstr>
      <vt:lpstr>Tableau Visualization</vt:lpstr>
      <vt:lpstr>DATA Visualization  Tableau</vt:lpstr>
      <vt:lpstr>Description of the Analysis Phase  </vt:lpstr>
      <vt:lpstr>Description of the Analysis Phase</vt:lpstr>
      <vt:lpstr>Machine Learning Prediction  </vt:lpstr>
      <vt:lpstr>PowerPoint Presentation</vt:lpstr>
      <vt:lpstr>Description of the Data Exploration Phase</vt:lpstr>
      <vt:lpstr>We can also do this with Pandas and CSV files</vt:lpstr>
      <vt:lpstr>The Model</vt:lpstr>
      <vt:lpstr>Flask App Demo</vt:lpstr>
      <vt:lpstr>Machine Learning Demo</vt:lpstr>
      <vt:lpstr>Summary of Our Finding as Team Sunny Day</vt:lpstr>
      <vt:lpstr>Thank You</vt:lpstr>
      <vt:lpstr>Questions? Concerns?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Why Go Solar</dc:title>
  <dc:creator>Kumar</dc:creator>
  <cp:lastModifiedBy>Kumar</cp:lastModifiedBy>
  <cp:revision>10</cp:revision>
  <dcterms:modified xsi:type="dcterms:W3CDTF">2021-11-23T07:24:31Z</dcterms:modified>
</cp:coreProperties>
</file>